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04C10-91D0-4FF5-B00B-837859721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CF286-4AD2-48B7-A251-C062C049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66FAF-F878-4BDD-A883-9E154708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23010-AC03-4148-A11C-F50E78ED8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CA26E-810E-40DD-80A7-C52360A4D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85DDB-A2C8-41B1-BF44-4B67AA11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B5D339-577E-4307-A3E3-7BE19752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EB43D-4D9D-4CE2-BB38-F205B851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641A6-497E-44B0-8E5C-C8346878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D27AB-D70D-4D28-9AEC-DB548491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6BE41-DBD7-4336-9D16-252EA0FA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410412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预防远离毒品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毒品对身体的危害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毒品对社会的危害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如何预防远离毒品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毒品滥用的原因与后果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毒品滥用的预防策略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国际禁毒形势与政策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毒品对身体的危害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过量使用毒品可能导致急性中毒，出现呼吸急促、心跳加速、血压升高等症状，甚至可能导致昏迷或死亡。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慢性中毒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长期吸食毒品会导致身体各系统出现慢性损害，如肝脏、肾脏、心脏等，严重时可能导致器官衰竭。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感染和传播疾病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吸食毒品时使用的注射器、针头等工具可能不干净，导致感染肝炎、艾滋病等疾病。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身体健康的损害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吸食毒品会导致情绪波动大，容易出现焦虑、抑郁、易怒等情况。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人格改变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毒品会影响大脑神经传导，导致注意力不集中、记忆力下降、反应迟钝等认知障碍。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长期吸食毒品可能导致人格改变，如自私、冷漠、缺乏责任感等，严重时可能表现为反社会行为。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心理状态的破坏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社会功能的丧失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学习与工作能力下降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吸食毒品会影响大脑功能，导致学习能力下降、工作效率降低，甚至完全丧失学习和工作能力。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家庭和社会关系破裂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吸食毒品可能导致家庭和社会关系破裂，如亲情疏远、友情断裂等。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违法犯罪行为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为了获取毒品，一些人可能走上违法犯罪的道路，给社会带来危害。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毒品对社会的危害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犯罪率的上升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吸毒者常常出现幻觉、妄想等症状，容易产生暴力倾向，对他人的人身和财产安全构成威胁。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吸毒者为了筹集毒资，往往走上抢劫、盗窃等违法犯罪道路，导致社会治安恶化，犯罪率上升。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家庭关系的破裂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吸毒者常常为了毒品而放弃家庭、工作和社会责任，导致家庭关系疏远甚至破裂。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吸毒者的行为常常不可预测和难以控制，导致家庭成员无法与其正常沟通，进一步加剧家庭关系的紧张。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毒品泛滥导致国家在禁毒、执法等方面的投入增加，加重了国家财政负担。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吸毒者往往失去工作能力或无法充分发挥工作潜力，给国家经济带来损失。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国家经济的损失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如何预防远离毒品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了解毒品对个人、家庭和社会的危害，意识到吸毒的严重后果，从而增强自我防范意识。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了解毒品的危害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学会识别可能接触到毒品的场所、人群和情境，避免进入高风险环境。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识别风险因素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学会在面对毒品诱惑时坚定拒绝，不轻易尝试。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培养拒绝能力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积极参与有益身心的活动，培养健康的兴趣爱好，丰富精神生活。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学会调节情绪，保持乐观、积极的心态，避免因情绪低落而尝试毒品。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养成定期锻炼的习惯，增强身体素质，提高抵抗力。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坚持体育锻炼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https://d.book118.com/685241041231011110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2024-09-16T01:38:59.153</cp:lastPrinted>
  <dcterms:created xsi:type="dcterms:W3CDTF">2024-09-15T17:38:59Z</dcterms:created>
  <dcterms:modified xsi:type="dcterms:W3CDTF">2024-09-15T17:39:01Z</dcterms:modified>
</cp:coreProperties>
</file>