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8DE5FF-4527-4B13-A220-DDF49CF7B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CFC1C8-1A4C-4A70-B7A1-B94526E0C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0C3383-C966-401D-9D31-395D6F43D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8B6381-E31C-47E9-855D-DCFA5C68AC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95FEC2-6499-40DD-93DE-3A793B2E10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08BB3A-778E-44FB-BBD8-308F4852C9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747AB8-EBB5-429C-A548-00AAD2DE62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66CBF-A4B7-47D2-9624-66BE45ED7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71ACCC-5D6D-4C1A-AE58-4934F43F2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474DC-A0F8-473F-BE15-20903047C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813B9-8842-4A5E-8240-3E47BB5D8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423343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870591" y="1606865"/>
            <a:ext cx="8489914" cy="2220346"/>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DFD">
                    <a:alpha val="100000"/>
                  </a:srgbClr>
                </a:solidFill>
                <a:latin typeface="Microsoft Yahei"/>
                <a:ea typeface="Microsoft Yahei"/>
                <a:cs typeface="Microsoft Yahei"/>
              </a:rPr>
              <a:t>框图是表示一个系统各部分和各环节之间关系的图示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框图基本概念与作用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绘制框图方法与步骤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框图类型及其应用场景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案例分析：框图在实际问题中应用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框图优缺点及改进措施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01</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框图基本概念与作用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框图是一种用图形符号和连线表示系统各部分和各环节之间关系的图示。</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框图具有直观性、形象性和易于理解的特点。</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框图可以清晰地表示出系统的结构、功能和运行过程。</a:t>
              </a:r>
            </a:p>
          </p:txBody>
        </p:sp>
      </p:grpSp>
      <p:pic>
        <p:nvPicPr>
          <p:cNvPr id="14" name="Picture 14"/>
          <p:cNvPicPr>
            <a:picLocks noChangeAspect="1"/>
          </p:cNvPicPr>
          <p:nvPr/>
        </p:nvPicPr>
        <p:blipFill>
          <a:blip r:embed="rId2"/>
          <a:srcRect t="2500" b="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75" r="1667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系统结构分析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用框图表示系统的组成部分以及它们之间的层次关系。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系统功能分析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用框图表示系统各部分的功能以及它们之间的相互作用。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系统运行过程分析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用框图表示系统运行的流程、控制关系和时序关系。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框图在系统分析中应用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流程图是框图的一种，主要用于表示程序或算法的流程。</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与流程图关系</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数据流程图是框图的另一种形式，主要用于表示数据处理系统中数据的流动和处理过程。</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与数据流程图关系</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框图可以与其他图表如概念图、状态图等配合使用，以便更全面地描述和分析系统。</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与其他图表关系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框图与其他图表关系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02</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绘制框图方法与步骤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1708" r="31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对组件进行分类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根据组件的性质和作用，将它们分成不同的类别，以便在框图中更好地组织和展示。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识别系统的主要功能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首先需要明确系统的主要功能和目标，从而确定需要包含在框图中的关键部分。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列出所有相关组件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在识别主要功能后，列出实现这些功能所需的所有组件或子系统。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确定系统组成部分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确定连接类型</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根据组件间的交互方式，选择合适的连接类型（如箭头、线条等）来表示它们之间的关系。</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标识关键路径和决策点</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在框图中标识出系统的关键路径和决策点，以便更好地理解系统的运行流程。</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分析组件间的交互</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详细分析每个组件之间的交互方式和数据流动，以确定它们之间的连接关系。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明确各部分之间关系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选择合适的绘图软件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根据个人喜好和实际需求，选择一款合适的绘图软件（如Visio、Lucidchart等）进行框图绘制。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学习软件使用方法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熟悉所选绘图软件的基本操作和功能，以便能够高效地使用它进行框图绘制。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绘制并调整框图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在绘图软件中创建框图，并根据需要调整框图的布局和格式，使其更加清晰易读。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选择合适工具进行绘制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03</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框图类型及其应用场景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决策流程图</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在流程中引入决策点，根据条件判断选择不同的路径，适用于描述包含分支和循环的过程。</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数据流程图</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强调数据在系统中的流动和处理过程，适用于描述数据处理和分析的过程。</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顺序流程图</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按照时间或逻辑顺序展示过程，适用于描述连续性的操作步骤。</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流程图：描述过程或操作顺序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树状组织结构图</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组织结构图：展示组织结构层次关系</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以树状结构展示组织层次关系，清晰呈现上下级关系。</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矩阵组织结构图</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展示项目或任务导向的组织结构，强调跨部门、跨职能的协作关系。</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呈现组织内各成员间的复杂联系和沟通关系，适用于描述扁平化、灵活的组织结构。</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网络组织结构图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https://d.book118.com/685242334300011103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2024-09-13T05:52:01.247</cp:lastPrinted>
  <dcterms:created xsi:type="dcterms:W3CDTF">2024-09-12T21:52:01Z</dcterms:created>
  <dcterms:modified xsi:type="dcterms:W3CDTF">2024-09-12T21:52:03Z</dcterms:modified>
</cp:coreProperties>
</file>