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1029C-14FC-4C16-B060-BC80F4494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7E522D-D74A-4EF3-BB6C-0D4FBB286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ABAB5-7AEA-4051-8132-E54912B6F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524D4-BFFD-4C55-AD9D-351FB523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733F4-34E3-4645-B3A9-7910F6836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7B1426-16A9-4EA4-A83C-9C6EF4035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11EB55-E182-49F4-B84F-BB313E337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E20B51-3938-4970-9363-7C513AAE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FFFD4-A92B-440B-9368-51A7F8060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32A78-78D8-47C7-A728-5856FA87D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B0277-471B-4225-A6EE-99BD806C4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4331401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呵护内心关注心理健康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人际关系与沟通技巧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积极心态与幸福感受力提升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寻求专业帮助与支持网络构建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74" b="1737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指个体在心理、情感和社会行为方面保持正常状态，能够适应环境，积极应对生活中的压力和挑战。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心理健康是人类健康的重要组成部分，与身体健康密切相关。保持良好的心理健康有助于提高生活质量，促进个人成长和社会和谐。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情绪稳定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人际关系良好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适应能力强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7821" r="1782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907" r="990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0309" r="10309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460" r="1446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能够客观认识自己，接纳自己的优点和缺点，形成积极的自我形象。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能够保持情绪稳定，积极应对生活中的压力和挑战，不易受到外界因素的干扰。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能够与他人建立健康、稳定的人际关系，积极沟通、合作和分享。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能够适应不同的环境和情境，灵活应对生活中的变化和挑战。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包括遗传、环境、社会因素和个人经历等多种因素。例如，家庭环境、教育方式、工作压力、人际关系等都可能对心理健康产生影响。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发展和生活节奏加快，心理健康问题越来越受到关注。然而，目前仍存在许多挑战，如心理健康知识普及不足、专业人才匮乏、社会服务不完善等。因此，我们需要加强心理健康教育和宣传，提高公众对心理健康的认识和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自我认知与情绪管理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通过反思自己的行为和情绪，了解自己的内心世界。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自我观察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客观评价自己的优点和不足，形成正确的自我认知。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接受自己的不完美，以积极的心态面对自己的缺点。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自我认知能力培养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学会识别自己和他人的情绪，理解情绪的来源和意义。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44" r="234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以适当的方式表达自己的情绪，避免情绪积压和爆发。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掌握情绪调节技巧，如深呼吸、冥想等，以缓解负面情绪。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情绪识别与表达技巧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767" b="207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13" b="77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压力应对与缓解方法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识别自己面临的压力来源，了解压力对自己的影响。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压力应对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制定应对策略，如时间管理、任务分解等，以减轻压力。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压力缓解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通过运动、音乐、社交等方式缓解压力，保持身心健康。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人际关系与沟通技巧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首次交往时，注意仪表整洁、态度热情、表达清晰，展现真诚与尊重。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建立良好第一印象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多关心他人，善于倾听和表达，积极参与社交活动，增进彼此了解与信任。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保持积极互动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792" r="4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遇到矛盾时，保持冷静和理性，以平和的态度沟通解决问题，避免冲突升级。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妥善处理矛盾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人际关系建立与维护方法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认真倾听他人的观点和想法，给予积极的反馈和回应，体现尊重和理解。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用简洁明了的语言表达自己的观点和想法，避免模糊不清或含糊其辞。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注意肢体语言、面部表情和声音语调等非语言信息的传递，增强沟通效果。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40" r="144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98" r="319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https://d.book118.com/685243314011011100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2024-09-07T17:42:53.776</cp:lastPrinted>
  <dcterms:created xsi:type="dcterms:W3CDTF">2024-09-07T09:42:53Z</dcterms:created>
  <dcterms:modified xsi:type="dcterms:W3CDTF">2024-09-07T09:42:55Z</dcterms:modified>
</cp:coreProperties>
</file>