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DB942C-BB46-4864-8948-6548D28D67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0A45F-6399-47B1-BD46-7E8CBD3CC6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BA37C2-CC2C-4E3F-B622-1B93CFBE3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314660-6CB0-4710-B28F-1783687DC7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D9264C-A000-4F6B-B39D-8722DFE737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941AE7F-B3A6-4765-8241-F0ADC3577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AED91DC-54C1-4E5C-9544-FB5B00160F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0D9065-0915-41FC-A06B-B4CE86EC6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CBD0A0-E518-45F1-97C1-DA019CF771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8A96BC-1670-4097-8B71-05769FD087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6BAEB5-2A32-4778-90E9-D62789EEE5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300340300011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放射线源的安全管理与运营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</a:pPr>
            <a:r>
              <a:rPr lang="en-US" sz="2025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放射线源的安全管理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放射线源事故应急处理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放射线源安全监管与法律责任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21000" r="210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放射线源是指能够产生放射性射线（如α、β、γ射线）的物质或装置。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放射线源定义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根据放射线源的性质和用途，可将其分为天然放射线源和人工放射线源两大类。天然放射线源主要来自宇宙射线和地球内部的放射性元素，而人工放射线源则是通过核反应、粒子加速器等人工方法产生的。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放射线源分类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放射线源的应用领域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医学领域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放射线源在医学领域广泛应用于诊断和治疗，如X光机、CT机、PET-CT等医学影像设备，以及放射性核素治疗等。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工业领域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在工业领域，放射线源被用于无损检测、材料分析、厚度测量等方面，如射线探伤仪、X射线衍射仪等。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科研领域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在科研领域，放射线源是核物理、粒子物理等研究的重要工具，如粒子加速器、中子源等。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辐射危害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放射线源产生的射线具有穿透性，会对人体组织造成损伤，如引起基因突变、细胞癌变等。长期接触或暴露于高剂量辐射下，可能导致严重的健康问题甚至死亡。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安全风险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放射线源的管理和使用涉及高风险操作，如操作不当或设备故障可能导致辐射泄漏事故，对人员和环境造成危害。因此，必须采取严格的安全措施和管理制度来确保放射线源的安全使用。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3938" r="1393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放射线源的危害与风险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放射线源的安全管理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遵守《中华人民共和国放射性污染防治法》等相关法律法规，确保放射线源的安全使用。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国家法律法规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9792" r="979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参照国际原子能机构（IAEA）等国际组织制定的放射线源安全标准，提高安全管理水平。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国际标准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遵循医疗、工业、科研等行业的放射线源使用规范，确保各行业安全运营。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行业规范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法律法规与标准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放射线源登记制度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建立放射线源登记制度，对放射线源进行统一编号、登记和管理。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制定详细的安全操作规程，规范放射线源的使用、运输、存储等环节。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应急预案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制定放射线源应急预案，明确应急响应措施和处置流程，确保在紧急情况下能够迅速、有效地应对。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安全管理制度与流程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人员资质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确保从事放射线源相关工作的人员具备相应的资质和证书，保证工作的专业性和安全性。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培训考核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对参加培训的人员进行考核，确保他们掌握必要的放射线源安全知识和技能。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安全培训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定期开展放射线源安全培训，提高工作人员的安全意识和操作技能。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安全培训与人员资质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875" r="15875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定期对放射线源进行检查，包括设备性能、安全防护措施等方面的检查，确保设备处于良好状态。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定期对放射线源的使用环境、管理状况等进行安全评估，及时发现潜在的安全隐患并采取措施予以消除。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安全评估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建立放射线源监测和报告制度，对放射线源的辐射剂量、环境质量等进行实时监测和数据记录，确保放射线源的安全可控。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监测与报告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安全检查与评估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放射线源的运营管理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90" r="32590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939" r="3293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制定采购计划，明确采购需求，选择合格供应商，签订采购合同。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采购流程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制定验收规范，对放射线源进行外观检查、性能测试、安全评估等，确保符合采购要求和国家相关标准。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验收标准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放射线源的采购与验收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48" r="114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建立专门的放射线源存储库，配备防盗、防火、防水等安全设施，确保存储环境安全稳定。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制定放射线源保管制度，明确保管责任人、保管措施、检查频次等，确保放射线源在存储期间安全可控。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放射线源的存储与保管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保管制度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存储设施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https://d.book118.com/685300340300011044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2024-09-07T07:13:10.790</cp:lastPrinted>
  <dcterms:created xsi:type="dcterms:W3CDTF">2024-09-06T23:13:10Z</dcterms:created>
  <dcterms:modified xsi:type="dcterms:W3CDTF">2024-09-06T23:13:12Z</dcterms:modified>
</cp:coreProperties>
</file>