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DF930-D75B-4F1D-953E-1880C3ADE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5F44B-65C5-457A-BB78-DA206AFAD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EED4E-61FC-432C-A07F-11547EEB8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7BAF5F-864C-4AD1-85D1-41C5BD4BF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DBDC0B-B8A9-4B45-8E5E-4EAAD5EAB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00DB09-8F4E-4FB4-84A0-ACC709CA6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AC0DF8-4DE9-4257-A3A8-768AF6113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90A545-420A-4AB2-972A-176E824CC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353D8F-F404-4D09-B321-CD8E12333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7718E-7602-49B7-BFCD-FA996D801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5D53A-A37F-4C31-8A2D-BC7E67A0E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30311314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人教版优秀课件六年级上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倾听的力量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倾听与人际关系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倾听与个人成长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倾听与领导力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实践与应用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倾听的力量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倾听是建立信任关系的关键，通过倾听可以展示出对他人的尊重和关心，从而建立起互信关系。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640" r="564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获取信息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875" r="5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倾听是获取信息的重要途径，通过倾听可以了解他人的观点、需求和情感，从而更好地理解和应对。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倾听有助于发现问题和矛盾，通过倾听他人的意见和建议，可以更好地找到解决问题的方法。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倾听和沟通是相互促进的，良好的倾听能够促进更有效的沟通，而良好的沟通也能够提高倾听的能力。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621" r="1162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倾听为沟通提供了反馈机制，通过倾听可以了解对方的反应和感受，从而调整自己的表达方式。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建立反馈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3345" b="334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倾听能够加深对对方的理解，通过倾听可以更好地理解对方的观点和需求，从而更好地满足对方。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加深理解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倾听与沟通的关系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保持专注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理解意图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回应感受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总结要点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倾听的技巧和方法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1459" r="1145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47" r="1664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在倾听时保持专注，不要打断对方，不要过早表达自己的意见。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在倾听时尽量理解对方的意图和情感，不要只关注表面信息。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在倾听时回应对方的感受，让对方感受到被关注和理解。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在倾听时总结对方的要点和主要观点，以确认自己的理解是否正确。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倾听与人际关系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倾听能够让对方感受到被尊重和理解，从而建立起信任关系。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375" b="14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倾听是有效沟通的关键，能够让对方更好地表达自己的想法和感受。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促进沟通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通过倾听，人们可以更好地了解彼此，从而增进情感联系。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增进情感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倾听在人际关系中的作用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3835" b="1383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54" r="1485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如何通过倾听改善人际关系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积极倾听对方的意见和感受，不打断、不评判。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在倾听过程中给予适当的回应，让对方感受到被关注。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通过提问了解对方的想法和感受，进一步增进了解。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避免打断对方的发言，让对方完整地表达自己的观点。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主动倾听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回应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提问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避免打断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926" r="1792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倾听可以让对方感受到被关注和理解，缓解紧张气氛。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缓解紧张气氛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通过倾听了解对方的立场和需求，有助于找到双方都能接受的解决方案。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了解对方立场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在倾听过程中，可以找到双方利益的共同点，促进双方妥协。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促进妥协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通过倾听，可以更好地理解对方的感受和需求，化解矛盾，达成共识。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化解矛盾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倾听与冲突解决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倾听与个人成长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https://d.book118.com/685303113140011121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2024-09-24T12:41:58.023</cp:lastPrinted>
  <dcterms:created xsi:type="dcterms:W3CDTF">2024-09-24T04:41:58Z</dcterms:created>
  <dcterms:modified xsi:type="dcterms:W3CDTF">2024-09-24T04:42:00Z</dcterms:modified>
</cp:coreProperties>
</file>