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6EAEBB-830B-48CA-B630-C1DE196D9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69EC60-2D5A-4D37-B5B8-EC00FDB85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67C66A-B839-4D8B-89CF-42665C2EC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02ED27-76B9-411C-AD0A-7129BF0EA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56C35E-A562-484B-ACF5-B1AFB72C4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F01DEB-22B1-456D-94CB-31F5DDA43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B9FC88-935B-40EA-A3AA-5F31241F4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11922F-39A2-4C0B-B589-115A679DA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DB8375-54A1-4CB6-B08C-1A6131EB0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A3634F-8378-4F13-AEAD-B14C7DB1A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8CB396-116B-42C0-A807-6B3CE8F15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31100124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消防器材使用知识培训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消防器材基础知识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消防器材使用方法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消防器材保养与维护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消防器材使用注意事项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火灾逃生与自救知识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341" b="23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9768" b="1976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提高消防安全意识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通过培训，使员工了解消防安全的重要性，增强消防安全意识。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掌握消防器材使用技能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使员工掌握正确的消防器材使用方法，提高应对火灾的能力。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保障生命财产安全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通过培训，减少火灾事故的发生，保障员工和企业的生命财产安全。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035" r="1103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介绍常见的消防器材种类、用途及适用范围。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消防器材种类及用途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详细讲解各类消防器材的使用方法、操作步骤及注意事项。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消防器材使用方法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教授员工如何正确扑救初起火灾、如何正确逃生以及如何正确报警。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火灾扑救与逃生技巧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提高员工对消防安全的认识，了解火灾的危害及预防措施。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消防安全知识普及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消防器材基础知识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900" r="2190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467" b="1646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9512" b="951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407" b="1440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消防器材分类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用于扑灭初期火灾，包括干粉、二氧化碳等不同类型。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用于扑灭固体物质火灾，如木材、纸张等。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用于扑灭液体、气体火灾和电气设备火灾。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提供高压水源，用于扑灭较大火灾。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灭火器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灭火毯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灭火器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消防栓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利用干粉灭火剂瞬间释放大量非活性气体，抑制火焰燃烧。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干粉灭火器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772" b="1677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泡沫灭火器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灭火毯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8292" b="18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通过产生泡沫灭火剂，使可燃液体与空气隔离，降低温度。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由玻璃纤维制成，可直接覆盖在燃烧物上，隔绝空气。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常见消防器材介绍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通过将可燃物与空气隔离，降低燃烧物体的温度，达到灭火目的。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83" b="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隔离法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通过稀释空气中的氧气或化学反应剂，抑制火焰燃烧。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窒息法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通过降低燃烧物体的温度，破坏燃烧条件，实现灭火。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冷却法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消防器材使用原理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消防器材使用方法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左右扫射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在喷射过程中，需要左右扫射，确保火源被完全覆盖。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按下压把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用力按下灭火器的压把，使灭火剂喷出。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喷嘴对准火焰根部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将灭火器的喷嘴对准火焰的根部，以便更好地阻止火势蔓延。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确认火源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首先需要确认火源的类型和大小，以便选择合适的灭火器。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拔掉保险销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在操作灭火器之前，需要先拔掉保险销，确保灭火器处于可使用状态。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灭火器使用方法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81" r="2578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在操作灭火毯之前，需要将其展开，确保覆盖面积足够。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展开灭火毯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将灭火毯迅速覆盖在火源上，以阻止空气流通，从而达到灭火效果。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覆盖火源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灭火毯能够起到窒息火焰的作用，使火源失去氧气供应而熄灭。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窒息火焰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在使用灭火毯之后，需要观察火势是否已经完全熄灭，如果没有完全熄灭，则需要继续使用灭火毯或其他灭火器材。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观察火势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灭火毯使用方法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724" b="1672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灭火器和灭火毯是两种不同的消防器材，它们的使用方法和适用范围也有所不同。灭火器主要用于扑灭固体、液体、气体等物质的火灾，而灭火毯则主要用于扑灭油锅、炉灶等高温设备的火灾。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区别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虽然灭火器和灭火毯的使用方法和适用范围有所不同，但它们都是重要的消防器材，在火灾扑救中都发挥着重要作用。在实际使用中，需要根据火源类型和大小选择合适的消防器材进行扑救。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联系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灭火器与灭火毯的区别与联系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https://d.book118.com/685311001242011104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2024-09-14T15:21:31.674</cp:lastPrinted>
  <dcterms:created xsi:type="dcterms:W3CDTF">2024-09-14T07:21:31Z</dcterms:created>
  <dcterms:modified xsi:type="dcterms:W3CDTF">2024-09-14T07:21:33Z</dcterms:modified>
</cp:coreProperties>
</file>