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8DC57-6E9D-4616-A49A-A33D503B8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B31AD-1675-4714-A729-B4A476F7E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3B2F0-E180-48B7-B245-70BD9012E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2DAF0-83C0-4D9F-A0DE-251F7E38B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6B8D32-98CD-4A86-AAFD-3EBA61563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F315E7-1CDF-4A44-A392-FCEE2BCF9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75AB99-CFCC-4E63-AD17-9FDB2978B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D10EC-1738-4A36-92C8-B2628DE8D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25496-9D5D-446C-8972-FC4DEDB5C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6C501-FE3B-46AF-BB8D-D6C765CE9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DD1D8-B2AE-406D-9F01-4BF9CB212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110110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电视剧《琅琊榜》介绍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制作与表现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跌宕起伏、扣人心弦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《琅琊榜》以梅长苏为主线，讲述了他以病弱之躯拨开重重迷雾、智博奸佞，为昭雪多年冤案、扶持新君所进行的一系列斗争。剧情紧凑，充满悬念，让人欲罢不能。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剧情简介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历史与虚构的完美结合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《琅琊榜》将历史背景与虚构情节巧妙地融合在一起，构建了一个既真实又富有传奇色彩的世界。故事背景设定在南北朝时期，这一时期的历史背景为作品提供了丰富的素材和土壤。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口碑与收视双丰收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琅琊榜》自播出以来，获得了广泛的关注和好评。观众纷纷表示该剧制作精良、演员表现出色、剧情紧凑，是一部难得的佳作。同时，该剧在收视率上也取得了不俗的成绩，成为了近年来备受瞩目的电视剧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https://d.book118.com/685311011013011100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2024-09-07T18:48:21.632</cp:lastPrinted>
  <dcterms:created xsi:type="dcterms:W3CDTF">2024-09-07T10:48:21Z</dcterms:created>
  <dcterms:modified xsi:type="dcterms:W3CDTF">2024-09-07T10:48:23Z</dcterms:modified>
</cp:coreProperties>
</file>