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47182-11F2-4D72-9BCD-53DE43DF5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18451-300F-409A-BFEB-6833E412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BF5C8-6F56-443D-865B-C5BE5EC1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0D227-7B6D-4288-97FC-8711D80C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9FAB7-72D0-4CEE-B074-A66F8065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991D1-A982-4C63-B386-53BA577E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B6BFA-C0F8-4D96-A682-95CDA71F7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4E00F-D504-4223-9EFB-BD899A9F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7DCC0-C03E-4AF5-BC36-9DB078F6E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6C9B8-9192-4D46-88C6-EE6C7F0F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B1776-11F8-4783-9DD2-3B93EE492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1122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上腺囊肿护理查房PPT\n## 1.肾上腺囊肿概述及病因\n### 1.1肾上腺囊肿的定义与分类\n### 1.2肾上腺囊肿的发病原因\n### 1.3肾上腺囊肿的流行病学特点\n## 2.肾上腺囊肿的临床表现及诊断\n### 2.1肾上腺囊肿的临床症状\n### 2.2肾上腺囊肿的影像学检查\n### 2.3肾上腺囊肿的实验室检查\n## 3.肾上腺囊肿的治疗方法\n### 3.1肾上腺囊肿的保守治疗\n### 3.2肾上腺囊肿的手术治疗\n### 3.3肾上腺囊肿的术后护理\n## 4.肾上腺囊肿的护理措施\n### 4.1肾上腺囊肿术前护理\n### 4.2肾上腺囊肿术后护理\n### 4.3肾上腺囊肿并发症的预防与护理\n## 5.肾上腺囊肿的病例分享与讨论\n### 5.1肾上腺囊肿典型病例分享\n### 5.2肾上腺囊肿的护理经验总结\n### 5.3肾上腺囊肿的护理研究进展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肾上腺囊肿护理查房PPT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肾上腺囊肿概述及病因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肾上腺囊肿是指肾上腺内出现的囊性病变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囊壁由纤维组织构成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囊内充满液体</a:t>
                </a:r>
                <a:endParaRPr/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肾上腺囊肿分为内源性和外源性两种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内源性肾上腺囊肿起源于肾上腺实质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外源性肾上腺囊肿起源于肾上腺周围组织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肾上腺囊肿还可根据病因分为先天性、后天性和寄生虫性等类型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先天性肾上腺囊肿多为单侧发病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后天性肾上腺囊肿多为双侧发病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寄生虫性肾上腺囊肿较少见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肾上腺囊肿的定义与分类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肾上腺囊肿的发病原因尚不完全明确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可能与遗传因素、环境因素、内分泌因素等有关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肾上腺囊肿的发生可能与肾上腺实质细胞的异常增殖、分化有关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肾上腺囊肿的形成可能与肾上腺血管破裂、肾上腺出血等因素有关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肾上腺血管破裂导致肾上腺内液体渗出，形成囊肿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肾上腺出血导致肾上腺内血肿，逐渐吸收形成囊肿</a:t>
                </a:r>
                <a:endParaRPr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肾上腺囊肿的发病原因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肾上腺囊肿是一种较为罕见的疾病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1/1000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，男性略多于女性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肾上腺囊肿的发病年龄呈双峰分布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第一高峰为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20-40岁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第二高峰为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50-70岁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肾上腺囊肿的流行病学特点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肾上腺囊肿的临床表现及诊断</a:t>
            </a:r>
            <a:endParaRPr/>
          </a:p>
        </p:txBody>
      </p:sp>
      <p:sp>
        <p:nvSpPr>
          <p:cNvPr id="1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多数患者在体检时意外发现</a:t>
                </a:r>
                <a:endParaRPr/>
              </a:p>
            </p:txBody>
          </p:sp>
          <p:sp>
            <p:nvSpPr>
              <p:cNvPr id="1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肾上腺囊肿多数患者无明显症状</a:t>
                </a:r>
                <a:endParaRPr/>
              </a:p>
            </p:txBody>
          </p:sp>
          <p:sp>
            <p:nvSpPr>
              <p:cNvPr id="1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腰部、腹部疼痛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心悸、头晕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体重减轻</a:t>
                </a:r>
                <a:endParaRPr/>
              </a:p>
            </p:txBody>
          </p:sp>
          <p:sp>
            <p:nvSpPr>
              <p:cNvPr id="1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部分患者可能出现以下症状</a:t>
                </a:r>
                <a:endParaRPr/>
              </a:p>
            </p:txBody>
          </p:sp>
          <p:sp>
            <p:nvSpPr>
              <p:cNvPr id="1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肾上腺囊肿的临床症状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肾上腺囊肿的影像学检查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肾上腺囊肿的影像学检查主要包括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B超检查：方便、经济、无创，可作为初步筛查手段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CT检查：分辨率高，能清晰显示肾上腺囊肿的大小、形态、位置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MRI检查：软组织分辨率高，能准确判断肾上腺囊肿与周围组织的关系</a:t>
            </a:r>
            <a:endParaRPr/>
          </a:p>
        </p:txBody>
      </p:sp>
      <p:cxnSp>
        <p:nvCxnSpPr>
          <p:cNvPr id="19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肾上腺囊肿的实验室检查主要包括内分泌检查和肾功能检查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内分泌检查：如肾上腺素、去甲肾上腺素、皮质醇等，以评估肾上腺功能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肾功能检查：如血肌酐、尿素氮等，以评估肾脏功能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肾上腺囊肿的患者实验室检查结果通常正常或轻度异常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肾上腺功能正常或轻度亢进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肾功能正常或轻度损害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肾上腺囊肿的实验室检查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肾上腺囊肿的治疗方法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肾上腺囊肿的保守治疗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对于无明显症状且囊肿较小的患者，可采取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定期观察病情变化，如囊肿大小、形态等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给予药物治疗，如降压药物、止痛药物等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保守治疗期间，患者应定期进行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，以评估病情变化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https://d.book118.com/685311220114011111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肾上腺囊肿护理查房PPT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2024-09-17T01:10:41.934</cp:lastPrinted>
  <dcterms:created xsi:type="dcterms:W3CDTF">2024-09-16T17:10:41Z</dcterms:created>
  <dcterms:modified xsi:type="dcterms:W3CDTF">2024-09-16T17:10:43Z</dcterms:modified>
</cp:coreProperties>
</file>