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6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56C3-2023-4D43-8ED0-E736A04B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1F69-4BDC-48A5-80C9-98236350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1A916-2D79-415C-AA8D-3B1FCDDD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1CB28-40F0-463B-9D90-E2EEA0BD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31468-135B-4202-BD89-23163C83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3DB75-4BCC-463B-9A6D-28B445CC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F2A8D-DC41-46B7-A7C5-189CDA71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8FBA6-ACF0-448B-8DAF-5C9F1004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BA64E-C641-483B-84BB-B46649EA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954E4-F10B-4E13-A3BC-657632C4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4E60-7F5C-4A45-BEC6-D47147BA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59" r:id="rId2"/>
    <p:sldLayoutId id="2147489460" r:id="rId3"/>
    <p:sldLayoutId id="2147489461" r:id="rId4"/>
    <p:sldLayoutId id="2147489462" r:id="rId5"/>
    <p:sldLayoutId id="2147489463" r:id="rId6"/>
    <p:sldLayoutId id="2147489464" r:id="rId7"/>
    <p:sldLayoutId id="2147489465" r:id="rId8"/>
    <p:sldLayoutId id="2147489466" r:id="rId9"/>
    <p:sldLayoutId id="2147489467" r:id="rId10"/>
    <p:sldLayoutId id="21474894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1123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年度员工福利制度执行报告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福利制度概述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福利制度执行情况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福利制度存在的问题和改进措施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员工满意度调查结果分析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福利制度相关数据和案例分析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https://d.book118.com/685311234220011043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年度员工福利制度执行报告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2024-09-05T11:58:07.922</cp:lastPrinted>
  <dcterms:created xsi:type="dcterms:W3CDTF">2024-09-05T03:58:07Z</dcterms:created>
  <dcterms:modified xsi:type="dcterms:W3CDTF">2024-09-05T03:58:10Z</dcterms:modified>
</cp:coreProperties>
</file>