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F7D4AB-D411-43CD-9D23-F77EB891A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3ACF9-A247-4C9F-A622-D67E6282B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569C38-D007-4582-BE4C-AD1E03541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DD5EAB-F29F-400D-B636-D440BB9053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02BE65-5034-467A-A466-0C74B658DF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BB9591-7BED-498A-8802-736BA81403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6784DB-F4C4-4692-A561-78DDB98D30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BD839-16C8-45C0-AE0C-B77B1CFA3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8C9F97-AFE8-4922-B43B-3F916480A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DD98C-95D2-49A7-8B6E-0B4F3C67B3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ACD16D-899C-42FA-B3F3-4FABA8B86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3130321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护理伦理困境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常见的护理伦理困境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护理伦理困境的解决策略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护理工作涉及病人的生命健康，因此在实际工作中经常面临伦理问题，如病人自主权与医生干预权的冲突等。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伦理困境是指护理人员在实践中遇到的一种特殊情况，涉及到多个伦理原则的冲突，使得护理人员难以做出符合伦理要求的决策。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伦理困境的定义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护理实践中的伦理问题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448" r="294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634" r="266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随着医学技术的不断进步，护理实践中的伦理问题越来越复杂，如基因编辑、安乐死等。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医学技术的进步</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不同文化背景下的价值观和伦理观念存在差异，可能导致护理人员在实践中面临伦理困境。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多元文化背景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伦理困境的来源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常见的护理伦理困境</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当患者的自主权与他人的生命权发生冲突时，如何平衡两者成为护理伦理的难题。</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在临床实践中，有时患者的自主权可能会与他人的生命权产生冲突。例如，当患者拒绝接受必要的治疗时，医护人员需要在尊重患者自主权的同时，保护其他患者的生命安全。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尊重自主权与保护生命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患者权益与医疗资源分配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在医疗资源有限的情况下，如何公平地分配资源以最大化患者的利益。</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由于医疗资源的有限性，医护人员需要在有限的资源中做出选择。这涉及到如何公平地分配资源，以确保最需要的患者能够获得治疗。</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406" r="24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在保护患者隐私和公开必要信息之间找到平衡点。</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医护人员在获取患者知情同意时，需要确保患者了解治疗的利弊，同时还要遵守保密义务，保护患者的隐私。如何在保护患者隐私和公开必要信息之间找到平衡点是一个重要的护理伦理问题。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知情同意与保密义务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在尊重患者选择与避免过度医疗之间进行权衡。</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面对临终患者时，医护人员需要尊重患者的选择，提供适当的关怀和舒适护理。同时，也要避免过度医疗，减轻患者的痛苦和家庭的经济负担。如何在尊重患者选择与避免过度医疗之间进行权衡是一个重要的护理伦理问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临终关怀与过度医疗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护理伦理困境的解决策略</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https://d.book118.com/685313032102011104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2024-09-13T23:23:44.361</cp:lastPrinted>
  <dcterms:created xsi:type="dcterms:W3CDTF">2024-09-13T15:23:44Z</dcterms:created>
  <dcterms:modified xsi:type="dcterms:W3CDTF">2024-09-13T15:23:46Z</dcterms:modified>
</cp:coreProperties>
</file>