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24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233.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8" name="幻灯片图像占位符 1"/>
          <p:cNvSpPr>
            <a:spLocks noGrp="1" noRot="1" noChangeAspect="1"/>
          </p:cNvSpPr>
          <p:nvPr>
            <p:ph type="sldImg" idx="2"/>
          </p:nvPr>
        </p:nvSpPr>
        <p:spPr/>
      </p:sp>
      <p:sp>
        <p:nvSpPr>
          <p:cNvPr id="1048680"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image" Target="../media/image1.png"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0.xml"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image" Target="../media/image2.png"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1.xml" /><Relationship Id="rId10" Type="http://schemas.openxmlformats.org/officeDocument/2006/relationships/tags" Target="../tags/tag39.xml" /><Relationship Id="rId11" Type="http://schemas.openxmlformats.org/officeDocument/2006/relationships/tags" Target="../tags/tag40.xml" /><Relationship Id="rId12" Type="http://schemas.openxmlformats.org/officeDocument/2006/relationships/tags" Target="../tags/tag41.xml" /><Relationship Id="rId13" Type="http://schemas.openxmlformats.org/officeDocument/2006/relationships/slideMaster" Target="../slideMasters/slideMaster2.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image" Target="../media/image2.png" /><Relationship Id="rId8" Type="http://schemas.openxmlformats.org/officeDocument/2006/relationships/tags" Target="../tags/tag37.xml" /><Relationship Id="rId9" Type="http://schemas.openxmlformats.org/officeDocument/2006/relationships/tags" Target="../tags/tag38.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tags" Target="../tags/tag55.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0.xml"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3.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2.xml" /><Relationship Id="rId10" Type="http://schemas.openxmlformats.org/officeDocument/2006/relationships/tags" Target="../tags/tag80.xml" /><Relationship Id="rId11" Type="http://schemas.openxmlformats.org/officeDocument/2006/relationships/tags" Target="../tags/tag81.xml" /><Relationship Id="rId12" Type="http://schemas.openxmlformats.org/officeDocument/2006/relationships/tags" Target="../tags/tag82.xml" /><Relationship Id="rId13" Type="http://schemas.openxmlformats.org/officeDocument/2006/relationships/tags" Target="../tags/tag83.xml" /><Relationship Id="rId14" Type="http://schemas.openxmlformats.org/officeDocument/2006/relationships/tags" Target="../tags/tag84.xml" /><Relationship Id="rId15" Type="http://schemas.openxmlformats.org/officeDocument/2006/relationships/tags" Target="../tags/tag85.xml" /><Relationship Id="rId16" Type="http://schemas.openxmlformats.org/officeDocument/2006/relationships/tags" Target="../tags/tag86.xml" /><Relationship Id="rId17" Type="http://schemas.openxmlformats.org/officeDocument/2006/relationships/tags" Target="../tags/tag87.xml" /><Relationship Id="rId18" Type="http://schemas.openxmlformats.org/officeDocument/2006/relationships/slideMaster" Target="../slideMasters/slideMaster2.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image" Target="../media/image1.png"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tags" Target="../tags/tag79.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A2542A-B7E9-4754-9D98-490EDA87E9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D4A147-90CA-407F-BFD0-F83ECCFB9F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9865F6-8696-400C-AF7A-D2EFD4B9FE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021BB4-2C34-45DA-8A2E-30C4C181D4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4773F9-3CCF-4C73-B703-DA1C1994AB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E9F7B1-D816-4A08-992D-913FB38A2D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B08919-9719-496B-B71F-0DF1304B3F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373E0D-6E17-4BF6-A1A2-A03DF644FC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829B93-02A0-4732-94BC-4CFFC9EF0C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0417BC-170F-4AFE-9619-A6E38DA5EE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90DE59-220F-4E0C-97CA-776B8EFBC5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7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8"/>
          <p:cNvCxnSpPr/>
          <p:nvPr userDrawn="1">
            <p:custDataLst>
              <p:tags r:id="rId2"/>
            </p:custDataLst>
          </p:nvPr>
        </p:nvCxnSpPr>
        <p:spPr>
          <a:xfrm flipH="1">
            <a:off x="2376170" y="1605280"/>
            <a:ext cx="0" cy="520700"/>
          </a:xfrm>
          <a:prstGeom prst="lin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cxnSp>
      <p:sp>
        <p:nvSpPr>
          <p:cNvPr id="1048678" name="任意多边形: 形状 26"/>
          <p:cNvSpPr/>
          <p:nvPr userDrawn="1">
            <p:custDataLst>
              <p:tags r:id="rId3"/>
            </p:custDataLst>
          </p:nvPr>
        </p:nvSpPr>
        <p:spPr>
          <a:xfrm>
            <a:off x="3295650" y="2698750"/>
            <a:ext cx="3410585" cy="4159250"/>
          </a:xfrm>
          <a:custGeom>
            <a:gdLst>
              <a:gd name="connsiteX0" fmla="*/ 2358592 w 6679320"/>
              <a:gd name="connsiteY0" fmla="*/ 0 h 4799351"/>
              <a:gd name="connsiteX1" fmla="*/ 2358592 w 6679320"/>
              <a:gd name="connsiteY1" fmla="*/ 2484776 h 4799351"/>
              <a:gd name="connsiteX2" fmla="*/ 3287279 w 6679320"/>
              <a:gd name="connsiteY2" fmla="*/ 2484776 h 4799351"/>
              <a:gd name="connsiteX3" fmla="*/ 3287279 w 6679320"/>
              <a:gd name="connsiteY3" fmla="*/ 640123 h 4799351"/>
              <a:gd name="connsiteX4" fmla="*/ 6679320 w 6679320"/>
              <a:gd name="connsiteY4" fmla="*/ 4799351 h 4799351"/>
              <a:gd name="connsiteX5" fmla="*/ 0 w 6679320"/>
              <a:gd name="connsiteY5" fmla="*/ 4789139 h 4799351"/>
              <a:gd name="connsiteX6" fmla="*/ 0 w 6679320"/>
              <a:gd name="connsiteY6" fmla="*/ 2241779 h 4799351"/>
              <a:gd name="connsiteX7" fmla="*/ 1941472 w 6679320"/>
              <a:gd name="connsiteY7" fmla="*/ 392652 h 47993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1" h="6550">
                <a:moveTo>
                  <a:pt x="0" y="2905"/>
                </a:moveTo>
                <a:lnTo>
                  <a:pt x="29" y="2905"/>
                </a:lnTo>
                <a:lnTo>
                  <a:pt x="29" y="0"/>
                </a:lnTo>
                <a:lnTo>
                  <a:pt x="5371" y="6550"/>
                </a:lnTo>
                <a:lnTo>
                  <a:pt x="0" y="6542"/>
                </a:lnTo>
                <a:lnTo>
                  <a:pt x="0" y="2905"/>
                </a:ln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80" name="任意多边形: 形状 13"/>
          <p:cNvSpPr/>
          <p:nvPr userDrawn="1">
            <p:custDataLst>
              <p:tags r:id="rId4"/>
            </p:custDataLst>
          </p:nvPr>
        </p:nvSpPr>
        <p:spPr>
          <a:xfrm>
            <a:off x="-5715" y="1609725"/>
            <a:ext cx="3380105" cy="2212975"/>
          </a:xfrm>
          <a:custGeom>
            <a:gdLst>
              <a:gd name="connsiteX0" fmla="*/ 0 w 2895600"/>
              <a:gd name="connsiteY0" fmla="*/ 2197100 h 2197100"/>
              <a:gd name="connsiteX1" fmla="*/ 2374900 w 2895600"/>
              <a:gd name="connsiteY1" fmla="*/ 0 h 2197100"/>
              <a:gd name="connsiteX2" fmla="*/ 2895600 w 2895600"/>
              <a:gd name="connsiteY2" fmla="*/ 596900 h 2197100"/>
              <a:gd name="connsiteX0-1" fmla="*/ 0 w 2590800"/>
              <a:gd name="connsiteY0-2" fmla="*/ 2197100 h 2197100"/>
              <a:gd name="connsiteX1-3" fmla="*/ 2374900 w 2590800"/>
              <a:gd name="connsiteY1-4" fmla="*/ 0 h 2197100"/>
              <a:gd name="connsiteX2-5" fmla="*/ 2590800 w 2590800"/>
              <a:gd name="connsiteY2-6" fmla="*/ 225425 h 2197100"/>
              <a:gd name="connsiteX0-7" fmla="*/ 0 w 2590800"/>
              <a:gd name="connsiteY0-8" fmla="*/ 2197100 h 2197100"/>
              <a:gd name="connsiteX1-9" fmla="*/ 2374900 w 2590800"/>
              <a:gd name="connsiteY1-10" fmla="*/ 0 h 2197100"/>
              <a:gd name="connsiteX2-11" fmla="*/ 2590800 w 2590800"/>
              <a:gd name="connsiteY2-12" fmla="*/ 225425 h 2197100"/>
              <a:gd name="connsiteX0-13" fmla="*/ 0 w 2590800"/>
              <a:gd name="connsiteY0-14" fmla="*/ 2197100 h 2197100"/>
              <a:gd name="connsiteX1-15" fmla="*/ 2374900 w 2590800"/>
              <a:gd name="connsiteY1-16" fmla="*/ 0 h 2197100"/>
              <a:gd name="connsiteX2-17" fmla="*/ 2590800 w 2590800"/>
              <a:gd name="connsiteY2-18" fmla="*/ 225425 h 2197100"/>
              <a:gd name="connsiteX0-19" fmla="*/ 0 w 2590800"/>
              <a:gd name="connsiteY0-20" fmla="*/ 2211388 h 2211388"/>
              <a:gd name="connsiteX1-21" fmla="*/ 2379663 w 2590800"/>
              <a:gd name="connsiteY1-22" fmla="*/ 0 h 2211388"/>
              <a:gd name="connsiteX2-23" fmla="*/ 2590800 w 2590800"/>
              <a:gd name="connsiteY2-24" fmla="*/ 239713 h 2211388"/>
              <a:gd name="connsiteX0-25" fmla="*/ 0 w 2531640"/>
              <a:gd name="connsiteY0-26" fmla="*/ 2159337 h 2159337"/>
              <a:gd name="connsiteX1-27" fmla="*/ 2320503 w 2531640"/>
              <a:gd name="connsiteY1-28" fmla="*/ 0 h 2159337"/>
              <a:gd name="connsiteX2-29" fmla="*/ 2531640 w 2531640"/>
              <a:gd name="connsiteY2-30" fmla="*/ 239713 h 2159337"/>
              <a:gd name="connsiteX0-31" fmla="*/ 0 w 3252653"/>
              <a:gd name="connsiteY0-32" fmla="*/ 2159337 h 2159337"/>
              <a:gd name="connsiteX1-33" fmla="*/ 2320503 w 3252653"/>
              <a:gd name="connsiteY1-34" fmla="*/ 0 h 2159337"/>
              <a:gd name="connsiteX2-35" fmla="*/ 3252653 w 3252653"/>
              <a:gd name="connsiteY2-36" fmla="*/ 1108787 h 2159337"/>
              <a:gd name="connsiteX0-37" fmla="*/ 0 w 3266519"/>
              <a:gd name="connsiteY0-38" fmla="*/ 2159337 h 2159337"/>
              <a:gd name="connsiteX1-39" fmla="*/ 2320503 w 3266519"/>
              <a:gd name="connsiteY1-40" fmla="*/ 0 h 2159337"/>
              <a:gd name="connsiteX2-41" fmla="*/ 3266519 w 3266519"/>
              <a:gd name="connsiteY2-42" fmla="*/ 1155261 h 2159337"/>
              <a:gd name="connsiteX0-43" fmla="*/ 0 w 3280384"/>
              <a:gd name="connsiteY0-44" fmla="*/ 2159337 h 2159337"/>
              <a:gd name="connsiteX1-45" fmla="*/ 2320503 w 3280384"/>
              <a:gd name="connsiteY1-46" fmla="*/ 0 h 2159337"/>
              <a:gd name="connsiteX2-47" fmla="*/ 3280384 w 3280384"/>
              <a:gd name="connsiteY2-48" fmla="*/ 1155261 h 2159337"/>
            </a:gdLst>
            <a:cxnLst>
              <a:cxn ang="0">
                <a:pos x="connsiteX0-1" y="connsiteY0-2"/>
              </a:cxn>
              <a:cxn ang="0">
                <a:pos x="connsiteX1-3" y="connsiteY1-4"/>
              </a:cxn>
              <a:cxn ang="0">
                <a:pos x="connsiteX2-5" y="connsiteY2-6"/>
              </a:cxn>
            </a:cxnLst>
            <a:rect l="l" t="t" r="r" b="b"/>
            <a:pathLst>
              <a:path w="3280384" h="2159337">
                <a:moveTo>
                  <a:pt x="0" y="2159337"/>
                </a:moveTo>
                <a:lnTo>
                  <a:pt x="2320503" y="0"/>
                </a:lnTo>
                <a:lnTo>
                  <a:pt x="3280384" y="1155261"/>
                </a:lnTo>
              </a:path>
            </a:pathLst>
          </a:cu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82" name="标题 1"/>
          <p:cNvSpPr>
            <a:spLocks noGrp="1"/>
          </p:cNvSpPr>
          <p:nvPr>
            <p:ph type="ctrTitle" hasCustomPrompt="1"/>
            <p:custDataLst>
              <p:tags r:id="rId5"/>
            </p:custDataLst>
          </p:nvPr>
        </p:nvSpPr>
        <p:spPr>
          <a:xfrm>
            <a:off x="5189220" y="1579880"/>
            <a:ext cx="6164580" cy="2418080"/>
          </a:xfrm>
        </p:spPr>
        <p:txBody>
          <a:bodyPr anchor="b">
            <a:noAutofit/>
          </a:bodyPr>
          <a:lstStyle>
            <a:lvl1pPr algn="r">
              <a:lnSpc>
                <a:spcPct val="100000"/>
              </a:lnSpc>
              <a:defRPr sz="7200"/>
            </a:lvl1pPr>
          </a:lstStyle>
          <a:p>
            <a:r>
              <a:rPr lang="zh-CN" altLang="en-US"/>
              <a:t>单击此处</a:t>
            </a:r>
            <a:br>
              <a:rPr lang="zh-CN" altLang="en-US"/>
            </a:br>
            <a:r>
              <a:rPr lang="zh-CN" altLang="en-US"/>
              <a:t>添加文档标题</a:t>
            </a:r>
            <a:endParaRPr lang="zh-CN" altLang="en-US"/>
          </a:p>
        </p:txBody>
      </p:sp>
      <p:sp>
        <p:nvSpPr>
          <p:cNvPr id="1048684" name="副标题 2"/>
          <p:cNvSpPr>
            <a:spLocks noGrp="1"/>
          </p:cNvSpPr>
          <p:nvPr>
            <p:ph type="subTitle" idx="1" hasCustomPrompt="1"/>
            <p:custDataLst>
              <p:tags r:id="rId6"/>
            </p:custDataLst>
          </p:nvPr>
        </p:nvSpPr>
        <p:spPr>
          <a:xfrm>
            <a:off x="6083935" y="4084955"/>
            <a:ext cx="5269865" cy="634365"/>
          </a:xfrm>
        </p:spPr>
        <p:txBody>
          <a:bodyPr vert="horz" lIns="0" tIns="0" rIns="0" bIns="0" rtlCol="0">
            <a:normAutofit/>
          </a:bodyPr>
          <a:lstStyle>
            <a:lvl1pPr marL="0" marR="0" lvl="0" indent="0" algn="r" defTabSz="914400" rtl="0" eaLnBrk="1" fontAlgn="auto" latinLnBrk="0" hangingPunct="1">
              <a:lnSpc>
                <a:spcPct val="130000"/>
              </a:lnSpc>
              <a:spcBef>
                <a:spcPts val="1000"/>
              </a:spcBef>
              <a:buClrTx/>
              <a:buSzTx/>
              <a:buFont typeface="Arial" pitchFamily="34" charset="0"/>
              <a:buNone/>
              <a:defRPr kumimoji="0" lang="zh-CN" altLang="en-US" sz="2400" b="0" i="0" u="none" strike="noStrike" kern="1200" cap="none" spc="0" normalizeH="0" baseline="0" noProof="1">
                <a:solidFill>
                  <a:schemeClr val="tx1">
                    <a:lumMod val="75000"/>
                  </a:schemeClr>
                </a:solidFill>
                <a:latin typeface="+mn-lt"/>
                <a:ea typeface="+mn-ea"/>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a:sym typeface="+mn-ea"/>
              </a:rPr>
              <a:t>单击此处添加文档副标题</a:t>
            </a:r>
            <a:endParaRPr>
              <a:sym typeface="+mn-ea"/>
            </a:endParaRPr>
          </a:p>
        </p:txBody>
      </p:sp>
      <p:sp>
        <p:nvSpPr>
          <p:cNvPr id="1048686" name="文本占位符 9"/>
          <p:cNvSpPr>
            <a:spLocks noGrp="1"/>
          </p:cNvSpPr>
          <p:nvPr>
            <p:ph type="body" sz="quarter" idx="13" hasCustomPrompt="1"/>
            <p:custDataLst>
              <p:tags r:id="rId7"/>
            </p:custDataLst>
          </p:nvPr>
        </p:nvSpPr>
        <p:spPr>
          <a:xfrm>
            <a:off x="8614409" y="504000"/>
            <a:ext cx="2743199" cy="504000"/>
          </a:xfrm>
        </p:spPr>
        <p:txBody>
          <a:bodyPr vert="horz" lIns="0" tIns="0" rIns="0" bIns="0" rtlCol="0" anchor="ctr">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400" b="0" i="0" u="none" strike="noStrike" kern="1200" cap="none" spc="0" normalizeH="0" baseline="0" noProof="1">
                <a:solidFill>
                  <a:schemeClr val="bg2">
                    <a:lumMod val="50000"/>
                    <a:lumOff val="50000"/>
                  </a:schemeClr>
                </a:solidFill>
                <a:latin typeface="+mn-lt"/>
                <a:ea typeface="+mn-ea"/>
                <a:cs typeface="+mn-cs"/>
              </a:defRPr>
            </a:lvl1pPr>
          </a:lstStyle>
          <a:p>
            <a:pPr lvl="0"/>
            <a:r>
              <a:rPr>
                <a:sym typeface="+mn-ea"/>
              </a:rPr>
              <a:t>公司名占位符</a:t>
            </a:r>
            <a:endParaRPr>
              <a:sym typeface="+mn-ea"/>
            </a:endParaRPr>
          </a:p>
        </p:txBody>
      </p:sp>
      <p:sp>
        <p:nvSpPr>
          <p:cNvPr id="1048688" name="文本占位符 23"/>
          <p:cNvSpPr txBox="1">
            <a:spLocks noGrp="1"/>
          </p:cNvSpPr>
          <p:nvPr>
            <p:ph type="body" sz="quarter" idx="17" hasCustomPrompt="1"/>
            <p:custDataLst>
              <p:tags r:id="rId8"/>
            </p:custDataLst>
          </p:nvPr>
        </p:nvSpPr>
        <p:spPr>
          <a:xfrm>
            <a:off x="8614410" y="5061400"/>
            <a:ext cx="2743200" cy="504000"/>
          </a:xfrm>
          <a:prstGeom prst="roundRect">
            <a:avLst>
              <a:gd name="adj" fmla="val 50000"/>
            </a:avLst>
          </a:prstGeom>
          <a:gradFill flip="none" rotWithShape="1">
            <a:gsLst>
              <a:gs pos="0">
                <a:schemeClr val="accent1"/>
              </a:gs>
              <a:gs pos="100000">
                <a:schemeClr val="accent4"/>
              </a:gs>
            </a:gsLst>
            <a:lin ang="0" scaled="1"/>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compatLnSpc="1">
            <a:noAutofit/>
          </a:bodyPr>
          <a:lstStyle>
            <a:defPPr>
              <a:defRPr lang="zh-CN"/>
            </a:defPPr>
            <a:lvl1pPr marL="0" marR="0" lvl="0" indent="-228600" algn="ctr" defTabSz="914400" rtl="0" eaLnBrk="1" fontAlgn="auto" latinLnBrk="0" hangingPunct="1">
              <a:lnSpc>
                <a:spcPct val="100000"/>
              </a:lnSpc>
              <a:spcBef>
                <a:spcPts val="1000"/>
              </a:spcBef>
              <a:buClrTx/>
              <a:buSzTx/>
              <a:buFontTx/>
              <a:buNone/>
              <a:defRPr kumimoji="0" lang="zh-CN" altLang="en-US" sz="1400" b="1" i="0" u="none" strike="noStrike" kern="1200" cap="none" spc="0" normalizeH="0" baseline="0" noProof="1">
                <a:solidFill>
                  <a:srgbClr val="0C1813"/>
                </a:solidFill>
                <a:latin typeface="+mn-lt"/>
                <a:ea typeface="+mn-ea"/>
                <a:cs typeface="+mn-cs"/>
                <a:sym typeface="+mn-ea"/>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r>
              <a:rPr>
                <a:sym typeface="+mn-ea"/>
              </a:rPr>
              <a:t>署名占位符</a:t>
            </a:r>
            <a:endParaRPr>
              <a:sym typeface="+mn-ea"/>
            </a:endParaRPr>
          </a:p>
        </p:txBody>
      </p:sp>
      <p:cxnSp>
        <p:nvCxnSpPr>
          <p:cNvPr id="3145735" name="直接连接符 33"/>
          <p:cNvCxnSpPr/>
          <p:nvPr userDrawn="1">
            <p:custDataLst>
              <p:tags r:id="rId9"/>
            </p:custDataLst>
          </p:nvPr>
        </p:nvCxnSpPr>
        <p:spPr>
          <a:xfrm>
            <a:off x="914400" y="1009650"/>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37" name="直接连接符 8"/>
          <p:cNvCxnSpPr/>
          <p:nvPr userDrawn="1">
            <p:custDataLst>
              <p:tags r:id="rId10"/>
            </p:custDataLst>
          </p:nvPr>
        </p:nvCxnSpPr>
        <p:spPr>
          <a:xfrm>
            <a:off x="850900" y="1009650"/>
            <a:ext cx="1596390"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pic>
        <p:nvPicPr>
          <p:cNvPr id="2097153" name="图片 22"/>
          <p:cNvPicPr>
            <a:picLocks noChangeAspect="1"/>
          </p:cNvPicPr>
          <p:nvPr userDrawn="1">
            <p:custDataLst>
              <p:tags r:id="rId12"/>
            </p:custDataLst>
          </p:nvPr>
        </p:nvPicPr>
        <p:blipFill>
          <a:blip r:embed="rId11"/>
          <a:srcRect l="21480" b="29853"/>
          <a:stretch>
            <a:fillRect/>
          </a:stretch>
        </p:blipFill>
        <p:spPr>
          <a:xfrm>
            <a:off x="0" y="1076333"/>
            <a:ext cx="6471739" cy="5781667"/>
          </a:xfrm>
          <a:prstGeom prst="rect">
            <a:avLst/>
          </a:prstGeom>
        </p:spPr>
      </p:pic>
      <p:sp>
        <p:nvSpPr>
          <p:cNvPr id="1048690" name="矩形 10"/>
          <p:cNvSpPr/>
          <p:nvPr userDrawn="1">
            <p:custDataLst>
              <p:tags r:id="rId13"/>
            </p:custDataLst>
          </p:nvPr>
        </p:nvSpPr>
        <p:spPr>
          <a:xfrm>
            <a:off x="848995" y="639445"/>
            <a:ext cx="2263140" cy="276860"/>
          </a:xfrm>
          <a:prstGeom prst="rect">
            <a:avLst/>
          </a:prstGeom>
        </p:spPr>
        <p:txBody>
          <a:bodyPr vert="horz" wrap="square" lIns="0" tIns="0" rIns="0" bIns="0" rtlCol="0" anchor="ctr">
            <a:normAutofit/>
          </a:bodyPr>
          <a:lstStyle>
            <a:defPPr>
              <a:defRPr lang="zh-CN"/>
            </a:defPPr>
            <a:lvl1pPr marL="0" indent="0" algn="r" defTabSz="914400" rtl="0" eaLnBrk="1" latinLnBrk="0" hangingPunct="1">
              <a:lnSpc>
                <a:spcPct val="100000"/>
              </a:lnSpc>
              <a:buNone/>
              <a:defRPr sz="1400" kern="1200">
                <a:solidFill>
                  <a:schemeClr val="bg2">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ts val="1000"/>
              </a:spcBef>
              <a:buClrTx/>
              <a:buSzTx/>
              <a:buFont typeface="Arial" pitchFamily="34" charset="0"/>
            </a:pPr>
            <a:r>
              <a:rPr lang="zh-CN" altLang="en-US" cap="all">
                <a:solidFill>
                  <a:schemeClr val="bg2">
                    <a:lumMod val="50000"/>
                    <a:lumOff val="50000"/>
                  </a:schemeClr>
                </a:solidFill>
                <a:sym typeface="+mn-ea"/>
              </a:rPr>
              <a:t>Theme template</a:t>
            </a:r>
            <a:endParaRPr lang="zh-CN" altLang="en-US" cap="all">
              <a:solidFill>
                <a:schemeClr val="bg2">
                  <a:lumMod val="50000"/>
                  <a:lumOff val="50000"/>
                </a:schemeClr>
              </a:solidFill>
              <a:sym typeface="+mn-ea"/>
            </a:endParaRPr>
          </a:p>
        </p:txBody>
      </p:sp>
      <p:sp>
        <p:nvSpPr>
          <p:cNvPr id="1048692" name="矩形 24"/>
          <p:cNvSpPr/>
          <p:nvPr userDrawn="1">
            <p:custDataLst>
              <p:tags r:id="rId14"/>
            </p:custDataLst>
          </p:nvPr>
        </p:nvSpPr>
        <p:spPr>
          <a:xfrm>
            <a:off x="0" y="5895975"/>
            <a:ext cx="12192000" cy="962025"/>
          </a:xfrm>
          <a:prstGeom prst="rect">
            <a:avLst/>
          </a:prstGeom>
          <a:gradFill flip="none" rotWithShape="1">
            <a:gsLst>
              <a:gs pos="0">
                <a:schemeClr val="bg2"/>
              </a:gs>
              <a:gs pos="64000">
                <a:schemeClr val="bg2">
                  <a:alpha val="0"/>
                </a:schemeClr>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文本占位符 13"/>
          <p:cNvSpPr>
            <a:spLocks noGrp="1"/>
          </p:cNvSpPr>
          <p:nvPr>
            <p:ph type="body" sz="quarter" idx="14" hasCustomPrompt="1"/>
            <p:custDataLst>
              <p:tags r:id="rId15"/>
            </p:custDataLst>
          </p:nvPr>
        </p:nvSpPr>
        <p:spPr>
          <a:xfrm>
            <a:off x="835025" y="6220460"/>
            <a:ext cx="2879725" cy="313055"/>
          </a:xfrm>
        </p:spPr>
        <p:txBody>
          <a:bodyPr vert="horz" lIns="0" tIns="0" rIns="0" bIns="0" rtlCol="0" anchor="ctr">
            <a:normAutofit/>
          </a:bodyPr>
          <a:lstStyle>
            <a:lvl1pPr marL="0" marR="0" algn="l" defTabSz="914400" rtl="0" eaLnBrk="1" fontAlgn="auto" latinLnBrk="0" hangingPunct="1">
              <a:lnSpc>
                <a:spcPct val="100000"/>
              </a:lnSpc>
              <a:spcBef>
                <a:spcPts val="1000"/>
              </a:spcBef>
              <a:buClrTx/>
              <a:buSzTx/>
              <a:buFont typeface="Arial" pitchFamily="34" charset="0"/>
              <a:buNone/>
              <a:defRPr kumimoji="0" lang="en-US" altLang="zh-CN" sz="1800" b="0" i="0" u="none" strike="noStrike" kern="1200" cap="none" spc="0" normalizeH="0" baseline="0" noProof="1">
                <a:solidFill>
                  <a:schemeClr val="tx1">
                    <a:lumMod val="65000"/>
                  </a:schemeClr>
                </a:solidFill>
                <a:latin typeface="+mn-lt"/>
                <a:ea typeface="+mn-ea"/>
                <a:cs typeface="+mn-cs"/>
              </a:defRPr>
            </a:lvl1pPr>
          </a:lstStyle>
          <a:p>
            <a:pPr lvl="0"/>
            <a:r>
              <a:rPr>
                <a:sym typeface="+mn-ea"/>
              </a:rPr>
              <a:t>日期时间占位符</a:t>
            </a:r>
            <a:endParaRPr>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9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9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02" name="页脚占位符 4"/>
          <p:cNvSpPr>
            <a:spLocks noGrp="1"/>
          </p:cNvSpPr>
          <p:nvPr>
            <p:ph type="ftr" sz="quarter" idx="11"/>
            <p:custDataLst>
              <p:tags r:id="rId4"/>
            </p:custDataLst>
          </p:nvPr>
        </p:nvSpPr>
        <p:spPr/>
        <p:txBody>
          <a:bodyPr/>
          <a:lstStyle/>
          <a:p>
            <a:endParaRPr lang="zh-CN" altLang="en-US"/>
          </a:p>
        </p:txBody>
      </p:sp>
      <p:sp>
        <p:nvSpPr>
          <p:cNvPr id="104870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8" name="任意多边形: 形状 62"/>
          <p:cNvSpPr/>
          <p:nvPr userDrawn="1">
            <p:custDataLst>
              <p:tags r:id="rId2"/>
            </p:custDataLst>
          </p:nvPr>
        </p:nvSpPr>
        <p:spPr>
          <a:xfrm>
            <a:off x="0" y="3799927"/>
            <a:ext cx="3713440" cy="3058073"/>
          </a:xfrm>
          <a:custGeom>
            <a:gdLst>
              <a:gd name="connsiteX0" fmla="*/ 1219440 w 3713440"/>
              <a:gd name="connsiteY0" fmla="*/ 0 h 3058073"/>
              <a:gd name="connsiteX1" fmla="*/ 3713440 w 3713440"/>
              <a:gd name="connsiteY1" fmla="*/ 3058073 h 3058073"/>
              <a:gd name="connsiteX2" fmla="*/ 0 w 3713440"/>
              <a:gd name="connsiteY2" fmla="*/ 3058073 h 3058073"/>
              <a:gd name="connsiteX3" fmla="*/ 0 w 3713440"/>
              <a:gd name="connsiteY3" fmla="*/ 1157584 h 3058073"/>
              <a:gd name="connsiteX4" fmla="*/ 581316 w 3713440"/>
              <a:gd name="connsiteY4" fmla="*/ 600693 h 3058073"/>
              <a:gd name="connsiteX5" fmla="*/ 1219440 w 3713440"/>
              <a:gd name="connsiteY5" fmla="*/ 0 h 30580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3440" h="3058073">
                <a:moveTo>
                  <a:pt x="1219440" y="0"/>
                </a:moveTo>
                <a:lnTo>
                  <a:pt x="3713440" y="3058073"/>
                </a:lnTo>
                <a:lnTo>
                  <a:pt x="0" y="3058073"/>
                </a:lnTo>
                <a:lnTo>
                  <a:pt x="0" y="1157584"/>
                </a:lnTo>
                <a:lnTo>
                  <a:pt x="581316" y="600693"/>
                </a:lnTo>
                <a:cubicBezTo>
                  <a:pt x="794024" y="398102"/>
                  <a:pt x="1006732" y="197281"/>
                  <a:pt x="1219440" y="0"/>
                </a:cubicBez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710" name="任意多边形: 形状 56"/>
          <p:cNvSpPr/>
          <p:nvPr userDrawn="1">
            <p:custDataLst>
              <p:tags r:id="rId3"/>
            </p:custDataLst>
          </p:nvPr>
        </p:nvSpPr>
        <p:spPr>
          <a:xfrm>
            <a:off x="-1" y="2324472"/>
            <a:ext cx="1637930" cy="2005807"/>
          </a:xfrm>
          <a:custGeom>
            <a:gdLst>
              <a:gd name="connsiteX0" fmla="*/ 0 w 2700670"/>
              <a:gd name="connsiteY0" fmla="*/ 0 h 2434856"/>
              <a:gd name="connsiteX1" fmla="*/ 1988289 w 2700670"/>
              <a:gd name="connsiteY1" fmla="*/ 2434856 h 2434856"/>
              <a:gd name="connsiteX2" fmla="*/ 2700670 w 2700670"/>
              <a:gd name="connsiteY2" fmla="*/ 1754373 h 2434856"/>
              <a:gd name="connsiteX0-1" fmla="*/ 0 w 1988289"/>
              <a:gd name="connsiteY0-2" fmla="*/ 0 h 2434856"/>
              <a:gd name="connsiteX1-3" fmla="*/ 1988289 w 1988289"/>
              <a:gd name="connsiteY1-4" fmla="*/ 2434856 h 2434856"/>
            </a:gdLst>
            <a:cxnLst>
              <a:cxn ang="0">
                <a:pos x="connsiteX0-1" y="connsiteY0-2"/>
              </a:cxn>
              <a:cxn ang="0">
                <a:pos x="connsiteX1-3" y="connsiteY1-4"/>
              </a:cxn>
            </a:cxnLst>
            <a:rect l="l" t="t" r="r" b="b"/>
            <a:pathLst>
              <a:path w="1988289" h="2434856">
                <a:moveTo>
                  <a:pt x="0" y="0"/>
                </a:moveTo>
                <a:lnTo>
                  <a:pt x="1988289" y="2434856"/>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12" name="标题 1"/>
          <p:cNvSpPr>
            <a:spLocks noGrp="1"/>
          </p:cNvSpPr>
          <p:nvPr>
            <p:ph type="title" hasCustomPrompt="1"/>
            <p:custDataLst>
              <p:tags r:id="rId4"/>
            </p:custDataLst>
          </p:nvPr>
        </p:nvSpPr>
        <p:spPr>
          <a:xfrm>
            <a:off x="1866900" y="1542415"/>
            <a:ext cx="1875790" cy="1081405"/>
          </a:xfrm>
        </p:spPr>
        <p:txBody>
          <a:bodyPr anchor="b">
            <a:normAutofit/>
          </a:bodyPr>
          <a:lstStyle>
            <a:lvl1pPr algn="ctr">
              <a:defRPr sz="6000"/>
            </a:lvl1pPr>
          </a:lstStyle>
          <a:p>
            <a:r>
              <a:rPr lang="zh-CN" altLang="en-US"/>
              <a:t>标题</a:t>
            </a:r>
            <a:endParaRPr lang="zh-CN" altLang="en-US"/>
          </a:p>
        </p:txBody>
      </p:sp>
      <p:sp>
        <p:nvSpPr>
          <p:cNvPr id="1048714" name="文本占位符 2"/>
          <p:cNvSpPr>
            <a:spLocks noGrp="1"/>
          </p:cNvSpPr>
          <p:nvPr>
            <p:ph type="body" idx="1" hasCustomPrompt="1"/>
            <p:custDataLst>
              <p:tags r:id="rId5"/>
            </p:custDataLst>
          </p:nvPr>
        </p:nvSpPr>
        <p:spPr>
          <a:xfrm>
            <a:off x="1866900" y="2626360"/>
            <a:ext cx="1875790" cy="504190"/>
          </a:xfrm>
        </p:spPr>
        <p:txBody>
          <a:bodyPr anchor="t"/>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pic>
        <p:nvPicPr>
          <p:cNvPr id="2097155" name="图片 49"/>
          <p:cNvPicPr>
            <a:picLocks noChangeAspect="1"/>
          </p:cNvPicPr>
          <p:nvPr userDrawn="1">
            <p:custDataLst>
              <p:tags r:id="rId7"/>
            </p:custDataLst>
          </p:nvPr>
        </p:nvPicPr>
        <p:blipFill>
          <a:blip r:embed="rId6"/>
          <a:srcRect r="-426"/>
          <a:stretch>
            <a:fillRect/>
          </a:stretch>
        </p:blipFill>
        <p:spPr>
          <a:xfrm>
            <a:off x="0" y="2130788"/>
            <a:ext cx="4618744" cy="4727212"/>
          </a:xfrm>
          <a:prstGeom prst="rect">
            <a:avLst/>
          </a:prstGeom>
        </p:spPr>
      </p:pic>
      <p:sp>
        <p:nvSpPr>
          <p:cNvPr id="1048716" name="日期占位符 6"/>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718" name="页脚占位符 7"/>
          <p:cNvSpPr>
            <a:spLocks noGrp="1"/>
          </p:cNvSpPr>
          <p:nvPr>
            <p:ph type="ftr" sz="quarter" idx="11"/>
            <p:custDataLst>
              <p:tags r:id="rId9"/>
            </p:custDataLst>
          </p:nvPr>
        </p:nvSpPr>
        <p:spPr/>
        <p:txBody>
          <a:bodyPr/>
          <a:lstStyle/>
          <a:p>
            <a:endParaRPr lang="zh-CN" altLang="en-US"/>
          </a:p>
        </p:txBody>
      </p:sp>
      <p:sp>
        <p:nvSpPr>
          <p:cNvPr id="1048720" name="灯片编号占位符 8"/>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sp>
        <p:nvSpPr>
          <p:cNvPr id="1048722" name="任意多边形: 形状 8"/>
          <p:cNvSpPr/>
          <p:nvPr userDrawn="1">
            <p:custDataLst>
              <p:tags r:id="rId11"/>
            </p:custDataLst>
          </p:nvPr>
        </p:nvSpPr>
        <p:spPr>
          <a:xfrm flipH="1" flipV="1">
            <a:off x="11539855" y="0"/>
            <a:ext cx="653415" cy="563880"/>
          </a:xfrm>
          <a:custGeom>
            <a:gdLst>
              <a:gd name="connsiteX0" fmla="*/ 2155277 w 2155277"/>
              <a:gd name="connsiteY0" fmla="*/ 1860033 h 1860033"/>
              <a:gd name="connsiteX1" fmla="*/ 0 w 2155277"/>
              <a:gd name="connsiteY1" fmla="*/ 1860033 h 1860033"/>
              <a:gd name="connsiteX2" fmla="*/ 0 w 2155277"/>
              <a:gd name="connsiteY2" fmla="*/ 601238 h 1860033"/>
              <a:gd name="connsiteX3" fmla="*/ 20863 w 2155277"/>
              <a:gd name="connsiteY3" fmla="*/ 581252 h 1860033"/>
              <a:gd name="connsiteX4" fmla="*/ 638335 w 2155277"/>
              <a:gd name="connsiteY4" fmla="*/ 0 h 186003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5277" h="1860033">
                <a:moveTo>
                  <a:pt x="2155277" y="1860033"/>
                </a:moveTo>
                <a:lnTo>
                  <a:pt x="0" y="1860033"/>
                </a:lnTo>
                <a:lnTo>
                  <a:pt x="0" y="601238"/>
                </a:lnTo>
                <a:lnTo>
                  <a:pt x="20863" y="581252"/>
                </a:lnTo>
                <a:cubicBezTo>
                  <a:pt x="226687" y="385217"/>
                  <a:pt x="432511" y="190896"/>
                  <a:pt x="638335" y="0"/>
                </a:cubicBezTo>
                <a:close/>
              </a:path>
            </a:pathLst>
          </a:custGeom>
          <a:gradFill flip="none" rotWithShape="1">
            <a:gsLst>
              <a:gs pos="37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724" name="任意多边形: 形状 9"/>
          <p:cNvSpPr/>
          <p:nvPr userDrawn="1">
            <p:custDataLst>
              <p:tags r:id="rId12"/>
            </p:custDataLst>
          </p:nvPr>
        </p:nvSpPr>
        <p:spPr>
          <a:xfrm>
            <a:off x="11421110" y="1270"/>
            <a:ext cx="774700" cy="698500"/>
          </a:xfrm>
          <a:custGeom>
            <a:gdLst>
              <a:gd name="connsiteX0" fmla="*/ 0 w 2700670"/>
              <a:gd name="connsiteY0" fmla="*/ 0 h 2434856"/>
              <a:gd name="connsiteX1" fmla="*/ 1988289 w 2700670"/>
              <a:gd name="connsiteY1" fmla="*/ 2434856 h 2434856"/>
              <a:gd name="connsiteX2" fmla="*/ 2700670 w 2700670"/>
              <a:gd name="connsiteY2" fmla="*/ 1754373 h 2434856"/>
            </a:gdLst>
            <a:cxnLst>
              <a:cxn ang="0">
                <a:pos x="connsiteX0" y="connsiteY0"/>
              </a:cxn>
              <a:cxn ang="0">
                <a:pos x="connsiteX1" y="connsiteY1"/>
              </a:cxn>
              <a:cxn ang="0">
                <a:pos x="connsiteX2" y="connsiteY2"/>
              </a:cxn>
            </a:cxnLst>
            <a:rect l="l" t="t" r="r" b="b"/>
            <a:pathLst>
              <a:path w="2700670" h="2434856">
                <a:moveTo>
                  <a:pt x="0" y="0"/>
                </a:moveTo>
                <a:lnTo>
                  <a:pt x="1988289" y="2434856"/>
                </a:lnTo>
                <a:lnTo>
                  <a:pt x="2700670" y="1754373"/>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72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28" name="标题 1"/>
          <p:cNvSpPr>
            <a:spLocks noGrp="1"/>
          </p:cNvSpPr>
          <p:nvPr>
            <p:ph type="title" hasCustomPrompt="1"/>
            <p:custDataLst>
              <p:tags r:id="rId2"/>
            </p:custDataLst>
          </p:nvPr>
        </p:nvSpPr>
        <p:spPr>
          <a:xfrm>
            <a:off x="828040" y="2859405"/>
            <a:ext cx="7275195" cy="1151890"/>
          </a:xfrm>
        </p:spPr>
        <p:txBody>
          <a:bodyPr anchor="b"/>
          <a:lstStyle>
            <a:lvl1pPr algn="l">
              <a:defRPr sz="5400"/>
            </a:lvl1pPr>
          </a:lstStyle>
          <a:p>
            <a:r>
              <a:rPr lang="zh-CN" altLang="en-US"/>
              <a:t>单击此处添加章节标题</a:t>
            </a:r>
            <a:endParaRPr lang="zh-CN" altLang="en-US"/>
          </a:p>
        </p:txBody>
      </p:sp>
      <p:sp>
        <p:nvSpPr>
          <p:cNvPr id="1048730" name="文本占位符 2"/>
          <p:cNvSpPr>
            <a:spLocks noGrp="1"/>
          </p:cNvSpPr>
          <p:nvPr>
            <p:ph type="body" idx="1"/>
            <p:custDataLst>
              <p:tags r:id="rId3"/>
            </p:custDataLst>
          </p:nvPr>
        </p:nvSpPr>
        <p:spPr>
          <a:xfrm>
            <a:off x="828040" y="4119480"/>
            <a:ext cx="9144000" cy="936000"/>
          </a:xfrm>
        </p:spPr>
        <p:txBody>
          <a:bodyPr vert="horz" lIns="0" tIns="0" rIns="0" bIns="0" rtlCol="0">
            <a:normAutofit/>
          </a:bodyPr>
          <a:lstStyle>
            <a:lvl1pPr marL="0" marR="0" lvl="0" indent="0" algn="l" defTabSz="914400" rtl="0" eaLnBrk="1" fontAlgn="auto" latinLnBrk="0" hangingPunct="1">
              <a:lnSpc>
                <a:spcPct val="130000"/>
              </a:lnSpc>
              <a:spcBef>
                <a:spcPts val="1000"/>
              </a:spcBef>
              <a:buClrTx/>
              <a:buSzTx/>
              <a:buFont typeface="Arial" pitchFamily="34" charset="0"/>
              <a:buNone/>
              <a:defRPr kumimoji="0" lang="zh-CN" altLang="en-US" sz="2400" b="0" i="0" u="none" strike="noStrike" kern="1200" cap="none" spc="0" normalizeH="0" baseline="0" noProof="1">
                <a:solidFill>
                  <a:schemeClr val="tx1">
                    <a:lumMod val="75000"/>
                  </a:schemeClr>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a:sym typeface="+mn-ea"/>
              </a:rPr>
              <a:t>单击此处编辑母版文本样式</a:t>
            </a:r>
            <a:endParaRPr>
              <a:sym typeface="+mn-ea"/>
            </a:endParaRPr>
          </a:p>
        </p:txBody>
      </p:sp>
      <p:sp>
        <p:nvSpPr>
          <p:cNvPr id="1048732" name="文本占位符 7"/>
          <p:cNvSpPr txBox="1">
            <a:spLocks noGrp="1"/>
          </p:cNvSpPr>
          <p:nvPr>
            <p:ph type="body" sz="quarter" idx="13" hasCustomPrompt="1"/>
            <p:custDataLst>
              <p:tags r:id="rId4"/>
            </p:custDataLst>
          </p:nvPr>
        </p:nvSpPr>
        <p:spPr>
          <a:xfrm>
            <a:off x="816610" y="1813560"/>
            <a:ext cx="3092450" cy="1015365"/>
          </a:xfrm>
          <a:noFill/>
        </p:spPr>
        <p:txBody>
          <a:bodyPr vert="horz" wrap="square" lIns="0" tIns="0" rIns="0" bIns="0" rtlCol="0" anchor="t">
            <a:spAutoFit/>
          </a:bodyPr>
          <a:lstStyle>
            <a:lvl1pPr marL="0" marR="0" lvl="0" indent="-228600" algn="l" defTabSz="914400" rtl="0" eaLnBrk="1" fontAlgn="auto" latinLnBrk="0" hangingPunct="1">
              <a:lnSpc>
                <a:spcPct val="100000"/>
              </a:lnSpc>
              <a:spcBef>
                <a:spcPts val="1000"/>
              </a:spcBef>
              <a:buClrTx/>
              <a:buSzTx/>
              <a:buFontTx/>
              <a:buNone/>
              <a:defRPr kumimoji="0" lang="en-US" altLang="zh-CN" sz="6600" b="1" i="0" u="none" strike="noStrike" kern="1200" cap="none" spc="0" normalizeH="0" baseline="0" noProof="1">
                <a:gradFill flip="none" rotWithShape="1">
                  <a:gsLst>
                    <a:gs pos="40000">
                      <a:schemeClr val="accent1"/>
                    </a:gs>
                    <a:gs pos="100000">
                      <a:schemeClr val="accent4"/>
                    </a:gs>
                  </a:gsLst>
                  <a:lin ang="13500000" scaled="1"/>
                </a:gradFill>
                <a:latin typeface="+mj-ea"/>
                <a:ea typeface="+mj-ea"/>
                <a:cs typeface="+mn-cs"/>
                <a:sym typeface="+mn-ea"/>
              </a:defRPr>
            </a:lvl1pPr>
          </a:lstStyle>
          <a:p>
            <a:pPr lvl="0"/>
            <a:r>
              <a:rPr>
                <a:sym typeface="+mn-ea"/>
              </a:rPr>
              <a:t>节编号</a:t>
            </a:r>
            <a:endParaRPr>
              <a:sym typeface="+mn-ea"/>
            </a:endParaRPr>
          </a:p>
        </p:txBody>
      </p:sp>
      <p:cxnSp>
        <p:nvCxnSpPr>
          <p:cNvPr id="3145739" name="直接箭头连接符 41"/>
          <p:cNvCxnSpPr/>
          <p:nvPr userDrawn="1">
            <p:custDataLst>
              <p:tags r:id="rId5"/>
            </p:custDataLst>
          </p:nvPr>
        </p:nvCxnSpPr>
        <p:spPr>
          <a:xfrm>
            <a:off x="4096792" y="2321243"/>
            <a:ext cx="3455670" cy="0"/>
          </a:xfrm>
          <a:prstGeom prst="straightConnector1">
            <a:avLst/>
          </a:prstGeom>
          <a:noFill/>
          <a:ln w="25400">
            <a:solidFill>
              <a:schemeClr val="accent1"/>
            </a:solidFill>
            <a:tailEnd type="triangle"/>
          </a:ln>
        </p:spPr>
        <p:style>
          <a:lnRef idx="2">
            <a:schemeClr val="accent1">
              <a:shade val="15000"/>
            </a:schemeClr>
          </a:lnRef>
          <a:fillRef idx="1">
            <a:schemeClr val="accent1"/>
          </a:fillRef>
          <a:effectRef idx="0">
            <a:schemeClr val="accent1"/>
          </a:effectRef>
          <a:fontRef idx="minor">
            <a:schemeClr val="lt1"/>
          </a:fontRef>
        </p:style>
      </p:cxnSp>
      <p:sp>
        <p:nvSpPr>
          <p:cNvPr id="1048734" name="任意多边形: 形状 9"/>
          <p:cNvSpPr/>
          <p:nvPr userDrawn="1">
            <p:custDataLst>
              <p:tags r:id="rId6"/>
            </p:custDataLst>
          </p:nvPr>
        </p:nvSpPr>
        <p:spPr>
          <a:xfrm flipH="1">
            <a:off x="5900420" y="2684145"/>
            <a:ext cx="4340225" cy="4178935"/>
          </a:xfrm>
          <a:custGeom>
            <a:gdLst>
              <a:gd name="connsiteX0" fmla="*/ 121433 w 3669392"/>
              <a:gd name="connsiteY0" fmla="*/ 0 h 3533321"/>
              <a:gd name="connsiteX1" fmla="*/ 97562 w 3669392"/>
              <a:gd name="connsiteY1" fmla="*/ 18637 h 3533321"/>
              <a:gd name="connsiteX2" fmla="*/ 97562 w 3669392"/>
              <a:gd name="connsiteY2" fmla="*/ 992503 h 3533321"/>
              <a:gd name="connsiteX3" fmla="*/ 0 w 3669392"/>
              <a:gd name="connsiteY3" fmla="*/ 1036775 h 3533321"/>
              <a:gd name="connsiteX4" fmla="*/ 0 w 3669392"/>
              <a:gd name="connsiteY4" fmla="*/ 3533321 h 3533321"/>
              <a:gd name="connsiteX5" fmla="*/ 3669392 w 3669392"/>
              <a:gd name="connsiteY5" fmla="*/ 3533321 h 3533321"/>
              <a:gd name="connsiteX6" fmla="*/ 121433 w 3669392"/>
              <a:gd name="connsiteY6" fmla="*/ 0 h 353332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9392" h="3533321">
                <a:moveTo>
                  <a:pt x="121433" y="0"/>
                </a:moveTo>
                <a:lnTo>
                  <a:pt x="97562" y="18637"/>
                </a:lnTo>
                <a:lnTo>
                  <a:pt x="97562" y="992503"/>
                </a:lnTo>
                <a:lnTo>
                  <a:pt x="0" y="1036775"/>
                </a:lnTo>
                <a:lnTo>
                  <a:pt x="0" y="3533321"/>
                </a:lnTo>
                <a:lnTo>
                  <a:pt x="3669392" y="3533321"/>
                </a:lnTo>
                <a:cubicBezTo>
                  <a:pt x="2525444" y="2355547"/>
                  <a:pt x="1265381" y="1177774"/>
                  <a:pt x="121433" y="0"/>
                </a:cubicBez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pic>
        <p:nvPicPr>
          <p:cNvPr id="2097157" name="图片 8"/>
          <p:cNvPicPr>
            <a:picLocks noChangeAspect="1"/>
          </p:cNvPicPr>
          <p:nvPr userDrawn="1">
            <p:custDataLst>
              <p:tags r:id="rId8"/>
            </p:custDataLst>
          </p:nvPr>
        </p:nvPicPr>
        <p:blipFill>
          <a:blip r:embed="rId7"/>
          <a:srcRect l="50234" b="27809"/>
          <a:stretch>
            <a:fillRect/>
          </a:stretch>
        </p:blipFill>
        <p:spPr>
          <a:xfrm flipH="1">
            <a:off x="6569710" y="213995"/>
            <a:ext cx="5622290" cy="6650355"/>
          </a:xfrm>
          <a:custGeom>
            <a:gdLst>
              <a:gd name="connsiteX0" fmla="*/ 4753433 w 4753433"/>
              <a:gd name="connsiteY0" fmla="*/ 0 h 5622086"/>
              <a:gd name="connsiteX1" fmla="*/ 0 w 4753433"/>
              <a:gd name="connsiteY1" fmla="*/ 0 h 5622086"/>
              <a:gd name="connsiteX2" fmla="*/ 0 w 4753433"/>
              <a:gd name="connsiteY2" fmla="*/ 5622086 h 5622086"/>
              <a:gd name="connsiteX3" fmla="*/ 4753433 w 4753433"/>
              <a:gd name="connsiteY3" fmla="*/ 5622086 h 5622086"/>
            </a:gdLst>
            <a:cxnLst>
              <a:cxn ang="0">
                <a:pos x="connsiteX0" y="connsiteY0"/>
              </a:cxn>
              <a:cxn ang="0">
                <a:pos x="connsiteX1" y="connsiteY1"/>
              </a:cxn>
              <a:cxn ang="0">
                <a:pos x="connsiteX2" y="connsiteY2"/>
              </a:cxn>
              <a:cxn ang="0">
                <a:pos x="connsiteX3" y="connsiteY3"/>
              </a:cxn>
            </a:cxnLst>
            <a:rect l="l" t="t" r="r" b="b"/>
            <a:pathLst>
              <a:path w="4753433" h="5622086">
                <a:moveTo>
                  <a:pt x="4753433" y="0"/>
                </a:moveTo>
                <a:lnTo>
                  <a:pt x="0" y="0"/>
                </a:lnTo>
                <a:lnTo>
                  <a:pt x="0" y="5622086"/>
                </a:lnTo>
                <a:lnTo>
                  <a:pt x="4753433" y="5622086"/>
                </a:lnTo>
                <a:close/>
              </a:path>
            </a:pathLst>
          </a:custGeom>
          <a:ln w="22225">
            <a:noFill/>
          </a:ln>
        </p:spPr>
      </p:pic>
      <p:sp>
        <p:nvSpPr>
          <p:cNvPr id="1048736" name="任意多边形: 形状 58"/>
          <p:cNvSpPr/>
          <p:nvPr userDrawn="1">
            <p:custDataLst>
              <p:tags r:id="rId9"/>
            </p:custDataLst>
          </p:nvPr>
        </p:nvSpPr>
        <p:spPr>
          <a:xfrm>
            <a:off x="9868535" y="611505"/>
            <a:ext cx="2321560" cy="2321560"/>
          </a:xfrm>
          <a:custGeom>
            <a:gdLst>
              <a:gd name="connsiteX0" fmla="*/ 0 w 1727200"/>
              <a:gd name="connsiteY0" fmla="*/ 1727200 h 1727200"/>
              <a:gd name="connsiteX1" fmla="*/ 1727200 w 1727200"/>
              <a:gd name="connsiteY1" fmla="*/ 0 h 1727200"/>
              <a:gd name="connsiteX2" fmla="*/ 1727200 w 1727200"/>
              <a:gd name="connsiteY2" fmla="*/ 943428 h 1727200"/>
              <a:gd name="connsiteX0-1" fmla="*/ 0 w 1727200"/>
              <a:gd name="connsiteY0-2" fmla="*/ 1727200 h 1727200"/>
              <a:gd name="connsiteX1-3" fmla="*/ 1727200 w 1727200"/>
              <a:gd name="connsiteY1-4" fmla="*/ 0 h 1727200"/>
            </a:gdLst>
            <a:cxnLst>
              <a:cxn ang="0">
                <a:pos x="connsiteX0-1" y="connsiteY0-2"/>
              </a:cxn>
              <a:cxn ang="0">
                <a:pos x="connsiteX1-3" y="connsiteY1-4"/>
              </a:cxn>
            </a:cxnLst>
            <a:rect l="l" t="t" r="r" b="b"/>
            <a:pathLst>
              <a:path w="1727200" h="1727200">
                <a:moveTo>
                  <a:pt x="0" y="1727200"/>
                </a:moveTo>
                <a:lnTo>
                  <a:pt x="1727200" y="0"/>
                </a:lnTo>
              </a:path>
            </a:pathLst>
          </a:custGeom>
          <a:noFill/>
          <a:ln w="2222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38" name="日期占位符 3"/>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40" name="页脚占位符 4"/>
          <p:cNvSpPr>
            <a:spLocks noGrp="1"/>
          </p:cNvSpPr>
          <p:nvPr>
            <p:ph type="ftr" sz="quarter" idx="11"/>
            <p:custDataLst>
              <p:tags r:id="rId11"/>
            </p:custDataLst>
          </p:nvPr>
        </p:nvSpPr>
        <p:spPr/>
        <p:txBody>
          <a:bodyPr/>
          <a:lstStyle/>
          <a:p>
            <a:endParaRPr lang="zh-CN" altLang="en-US"/>
          </a:p>
        </p:txBody>
      </p:sp>
      <p:sp>
        <p:nvSpPr>
          <p:cNvPr id="1048742" name="灯片编号占位符 5"/>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4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52" name="页脚占位符 5"/>
          <p:cNvSpPr>
            <a:spLocks noGrp="1"/>
          </p:cNvSpPr>
          <p:nvPr>
            <p:ph type="ftr" sz="quarter" idx="11"/>
            <p:custDataLst>
              <p:tags r:id="rId5"/>
            </p:custDataLst>
          </p:nvPr>
        </p:nvSpPr>
        <p:spPr/>
        <p:txBody>
          <a:bodyPr/>
          <a:lstStyle/>
          <a:p>
            <a:endParaRPr lang="zh-CN" altLang="en-US"/>
          </a:p>
        </p:txBody>
      </p:sp>
      <p:sp>
        <p:nvSpPr>
          <p:cNvPr id="104875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5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6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6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8" name="页脚占位符 7"/>
          <p:cNvSpPr>
            <a:spLocks noGrp="1"/>
          </p:cNvSpPr>
          <p:nvPr>
            <p:ph type="ftr" sz="quarter" idx="11"/>
            <p:custDataLst>
              <p:tags r:id="rId7"/>
            </p:custDataLst>
          </p:nvPr>
        </p:nvSpPr>
        <p:spPr/>
        <p:txBody>
          <a:bodyPr/>
          <a:lstStyle/>
          <a:p>
            <a:endParaRPr lang="zh-CN" altLang="en-US"/>
          </a:p>
        </p:txBody>
      </p:sp>
      <p:sp>
        <p:nvSpPr>
          <p:cNvPr id="104877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7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7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6" name="页脚占位符 3"/>
          <p:cNvSpPr>
            <a:spLocks noGrp="1"/>
          </p:cNvSpPr>
          <p:nvPr>
            <p:ph type="ftr" sz="quarter" idx="11"/>
            <p:custDataLst>
              <p:tags r:id="rId3"/>
            </p:custDataLst>
          </p:nvPr>
        </p:nvSpPr>
        <p:spPr/>
        <p:txBody>
          <a:bodyPr/>
          <a:lstStyle/>
          <a:p>
            <a:endParaRPr lang="zh-CN" altLang="en-US"/>
          </a:p>
        </p:txBody>
      </p:sp>
      <p:sp>
        <p:nvSpPr>
          <p:cNvPr id="104877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8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82" name="页脚占位符 2"/>
          <p:cNvSpPr>
            <a:spLocks noGrp="1"/>
          </p:cNvSpPr>
          <p:nvPr>
            <p:ph type="ftr" sz="quarter" idx="11"/>
            <p:custDataLst>
              <p:tags r:id="rId2"/>
            </p:custDataLst>
          </p:nvPr>
        </p:nvSpPr>
        <p:spPr/>
        <p:txBody>
          <a:bodyPr/>
          <a:lstStyle/>
          <a:p>
            <a:endParaRPr lang="zh-CN" altLang="en-US"/>
          </a:p>
        </p:txBody>
      </p:sp>
      <p:sp>
        <p:nvSpPr>
          <p:cNvPr id="104878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8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90" name="页脚占位符 4"/>
          <p:cNvSpPr>
            <a:spLocks noGrp="1"/>
          </p:cNvSpPr>
          <p:nvPr>
            <p:ph type="ftr" sz="quarter" idx="11"/>
            <p:custDataLst>
              <p:tags r:id="rId3"/>
            </p:custDataLst>
          </p:nvPr>
        </p:nvSpPr>
        <p:spPr/>
        <p:txBody>
          <a:bodyPr/>
          <a:lstStyle/>
          <a:p>
            <a:endParaRPr lang="zh-CN" altLang="en-US"/>
          </a:p>
        </p:txBody>
      </p:sp>
      <p:sp>
        <p:nvSpPr>
          <p:cNvPr id="104879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9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9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00" name="页脚占位符 7"/>
          <p:cNvSpPr>
            <a:spLocks noGrp="1"/>
          </p:cNvSpPr>
          <p:nvPr>
            <p:ph type="ftr" sz="quarter" idx="11"/>
            <p:custDataLst>
              <p:tags r:id="rId4"/>
            </p:custDataLst>
          </p:nvPr>
        </p:nvSpPr>
        <p:spPr/>
        <p:txBody>
          <a:bodyPr/>
          <a:lstStyle/>
          <a:p>
            <a:endParaRPr lang="zh-CN" altLang="en-US"/>
          </a:p>
        </p:txBody>
      </p:sp>
      <p:sp>
        <p:nvSpPr>
          <p:cNvPr id="104880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8804"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41" name="直接连接符 18"/>
          <p:cNvCxnSpPr/>
          <p:nvPr userDrawn="1">
            <p:custDataLst>
              <p:tags r:id="rId2"/>
            </p:custDataLst>
          </p:nvPr>
        </p:nvCxnSpPr>
        <p:spPr>
          <a:xfrm flipH="1">
            <a:off x="9810115" y="1605280"/>
            <a:ext cx="0" cy="520700"/>
          </a:xfrm>
          <a:prstGeom prst="lin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cxnSp>
      <p:sp>
        <p:nvSpPr>
          <p:cNvPr id="1048806" name="任意多边形: 形状 26"/>
          <p:cNvSpPr/>
          <p:nvPr userDrawn="1">
            <p:custDataLst>
              <p:tags r:id="rId3"/>
            </p:custDataLst>
          </p:nvPr>
        </p:nvSpPr>
        <p:spPr>
          <a:xfrm flipH="1">
            <a:off x="5480050" y="2698750"/>
            <a:ext cx="3410585" cy="4159250"/>
          </a:xfrm>
          <a:custGeom>
            <a:gdLst>
              <a:gd name="connsiteX0" fmla="*/ 2358592 w 6679320"/>
              <a:gd name="connsiteY0" fmla="*/ 0 h 4799351"/>
              <a:gd name="connsiteX1" fmla="*/ 2358592 w 6679320"/>
              <a:gd name="connsiteY1" fmla="*/ 2484776 h 4799351"/>
              <a:gd name="connsiteX2" fmla="*/ 3287279 w 6679320"/>
              <a:gd name="connsiteY2" fmla="*/ 2484776 h 4799351"/>
              <a:gd name="connsiteX3" fmla="*/ 3287279 w 6679320"/>
              <a:gd name="connsiteY3" fmla="*/ 640123 h 4799351"/>
              <a:gd name="connsiteX4" fmla="*/ 6679320 w 6679320"/>
              <a:gd name="connsiteY4" fmla="*/ 4799351 h 4799351"/>
              <a:gd name="connsiteX5" fmla="*/ 0 w 6679320"/>
              <a:gd name="connsiteY5" fmla="*/ 4789139 h 4799351"/>
              <a:gd name="connsiteX6" fmla="*/ 0 w 6679320"/>
              <a:gd name="connsiteY6" fmla="*/ 2241779 h 4799351"/>
              <a:gd name="connsiteX7" fmla="*/ 1941472 w 6679320"/>
              <a:gd name="connsiteY7" fmla="*/ 392652 h 47993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1" h="6550">
                <a:moveTo>
                  <a:pt x="0" y="2905"/>
                </a:moveTo>
                <a:lnTo>
                  <a:pt x="29" y="2905"/>
                </a:lnTo>
                <a:lnTo>
                  <a:pt x="29" y="0"/>
                </a:lnTo>
                <a:lnTo>
                  <a:pt x="5371" y="6550"/>
                </a:lnTo>
                <a:lnTo>
                  <a:pt x="0" y="6542"/>
                </a:lnTo>
                <a:lnTo>
                  <a:pt x="0" y="2905"/>
                </a:ln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808" name="任意多边形: 形状 13"/>
          <p:cNvSpPr/>
          <p:nvPr userDrawn="1">
            <p:custDataLst>
              <p:tags r:id="rId4"/>
            </p:custDataLst>
          </p:nvPr>
        </p:nvSpPr>
        <p:spPr>
          <a:xfrm flipH="1">
            <a:off x="8811895" y="1609725"/>
            <a:ext cx="3380105" cy="2212975"/>
          </a:xfrm>
          <a:custGeom>
            <a:gdLst>
              <a:gd name="connsiteX0" fmla="*/ 0 w 2895600"/>
              <a:gd name="connsiteY0" fmla="*/ 2197100 h 2197100"/>
              <a:gd name="connsiteX1" fmla="*/ 2374900 w 2895600"/>
              <a:gd name="connsiteY1" fmla="*/ 0 h 2197100"/>
              <a:gd name="connsiteX2" fmla="*/ 2895600 w 2895600"/>
              <a:gd name="connsiteY2" fmla="*/ 596900 h 2197100"/>
              <a:gd name="connsiteX0-1" fmla="*/ 0 w 2590800"/>
              <a:gd name="connsiteY0-2" fmla="*/ 2197100 h 2197100"/>
              <a:gd name="connsiteX1-3" fmla="*/ 2374900 w 2590800"/>
              <a:gd name="connsiteY1-4" fmla="*/ 0 h 2197100"/>
              <a:gd name="connsiteX2-5" fmla="*/ 2590800 w 2590800"/>
              <a:gd name="connsiteY2-6" fmla="*/ 225425 h 2197100"/>
              <a:gd name="connsiteX0-7" fmla="*/ 0 w 2590800"/>
              <a:gd name="connsiteY0-8" fmla="*/ 2197100 h 2197100"/>
              <a:gd name="connsiteX1-9" fmla="*/ 2374900 w 2590800"/>
              <a:gd name="connsiteY1-10" fmla="*/ 0 h 2197100"/>
              <a:gd name="connsiteX2-11" fmla="*/ 2590800 w 2590800"/>
              <a:gd name="connsiteY2-12" fmla="*/ 225425 h 2197100"/>
              <a:gd name="connsiteX0-13" fmla="*/ 0 w 2590800"/>
              <a:gd name="connsiteY0-14" fmla="*/ 2197100 h 2197100"/>
              <a:gd name="connsiteX1-15" fmla="*/ 2374900 w 2590800"/>
              <a:gd name="connsiteY1-16" fmla="*/ 0 h 2197100"/>
              <a:gd name="connsiteX2-17" fmla="*/ 2590800 w 2590800"/>
              <a:gd name="connsiteY2-18" fmla="*/ 225425 h 2197100"/>
              <a:gd name="connsiteX0-19" fmla="*/ 0 w 2590800"/>
              <a:gd name="connsiteY0-20" fmla="*/ 2211388 h 2211388"/>
              <a:gd name="connsiteX1-21" fmla="*/ 2379663 w 2590800"/>
              <a:gd name="connsiteY1-22" fmla="*/ 0 h 2211388"/>
              <a:gd name="connsiteX2-23" fmla="*/ 2590800 w 2590800"/>
              <a:gd name="connsiteY2-24" fmla="*/ 239713 h 2211388"/>
              <a:gd name="connsiteX0-25" fmla="*/ 0 w 2531640"/>
              <a:gd name="connsiteY0-26" fmla="*/ 2159337 h 2159337"/>
              <a:gd name="connsiteX1-27" fmla="*/ 2320503 w 2531640"/>
              <a:gd name="connsiteY1-28" fmla="*/ 0 h 2159337"/>
              <a:gd name="connsiteX2-29" fmla="*/ 2531640 w 2531640"/>
              <a:gd name="connsiteY2-30" fmla="*/ 239713 h 2159337"/>
              <a:gd name="connsiteX0-31" fmla="*/ 0 w 3252653"/>
              <a:gd name="connsiteY0-32" fmla="*/ 2159337 h 2159337"/>
              <a:gd name="connsiteX1-33" fmla="*/ 2320503 w 3252653"/>
              <a:gd name="connsiteY1-34" fmla="*/ 0 h 2159337"/>
              <a:gd name="connsiteX2-35" fmla="*/ 3252653 w 3252653"/>
              <a:gd name="connsiteY2-36" fmla="*/ 1108787 h 2159337"/>
              <a:gd name="connsiteX0-37" fmla="*/ 0 w 3266519"/>
              <a:gd name="connsiteY0-38" fmla="*/ 2159337 h 2159337"/>
              <a:gd name="connsiteX1-39" fmla="*/ 2320503 w 3266519"/>
              <a:gd name="connsiteY1-40" fmla="*/ 0 h 2159337"/>
              <a:gd name="connsiteX2-41" fmla="*/ 3266519 w 3266519"/>
              <a:gd name="connsiteY2-42" fmla="*/ 1155261 h 2159337"/>
              <a:gd name="connsiteX0-43" fmla="*/ 0 w 3280384"/>
              <a:gd name="connsiteY0-44" fmla="*/ 2159337 h 2159337"/>
              <a:gd name="connsiteX1-45" fmla="*/ 2320503 w 3280384"/>
              <a:gd name="connsiteY1-46" fmla="*/ 0 h 2159337"/>
              <a:gd name="connsiteX2-47" fmla="*/ 3280384 w 3280384"/>
              <a:gd name="connsiteY2-48" fmla="*/ 1155261 h 2159337"/>
            </a:gdLst>
            <a:cxnLst>
              <a:cxn ang="0">
                <a:pos x="connsiteX0-1" y="connsiteY0-2"/>
              </a:cxn>
              <a:cxn ang="0">
                <a:pos x="connsiteX1-3" y="connsiteY1-4"/>
              </a:cxn>
              <a:cxn ang="0">
                <a:pos x="connsiteX2-5" y="connsiteY2-6"/>
              </a:cxn>
            </a:cxnLst>
            <a:rect l="l" t="t" r="r" b="b"/>
            <a:pathLst>
              <a:path w="3280384" h="2159337">
                <a:moveTo>
                  <a:pt x="0" y="2159337"/>
                </a:moveTo>
                <a:lnTo>
                  <a:pt x="2320503" y="0"/>
                </a:lnTo>
                <a:lnTo>
                  <a:pt x="3280384" y="1155261"/>
                </a:lnTo>
              </a:path>
            </a:pathLst>
          </a:cu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pic>
        <p:nvPicPr>
          <p:cNvPr id="2097159" name="图片 22"/>
          <p:cNvPicPr>
            <a:picLocks noChangeAspect="1"/>
          </p:cNvPicPr>
          <p:nvPr userDrawn="1">
            <p:custDataLst>
              <p:tags r:id="rId6"/>
            </p:custDataLst>
          </p:nvPr>
        </p:nvPicPr>
        <p:blipFill>
          <a:blip r:embed="rId5"/>
          <a:srcRect l="21480" b="29853"/>
          <a:stretch>
            <a:fillRect/>
          </a:stretch>
        </p:blipFill>
        <p:spPr>
          <a:xfrm flipH="1">
            <a:off x="5714365" y="1070610"/>
            <a:ext cx="6471920" cy="5781675"/>
          </a:xfrm>
          <a:prstGeom prst="rect">
            <a:avLst/>
          </a:prstGeom>
        </p:spPr>
      </p:pic>
      <p:sp>
        <p:nvSpPr>
          <p:cNvPr id="1048810" name="标题 1"/>
          <p:cNvSpPr>
            <a:spLocks noGrp="1"/>
          </p:cNvSpPr>
          <p:nvPr>
            <p:ph type="ctrTitle" hasCustomPrompt="1"/>
            <p:custDataLst>
              <p:tags r:id="rId7"/>
            </p:custDataLst>
          </p:nvPr>
        </p:nvSpPr>
        <p:spPr>
          <a:xfrm>
            <a:off x="838200" y="1744980"/>
            <a:ext cx="4391025" cy="1800225"/>
          </a:xfrm>
        </p:spPr>
        <p:txBody>
          <a:bodyPr anchor="b"/>
          <a:lstStyle>
            <a:lvl1pPr algn="l">
              <a:lnSpc>
                <a:spcPct val="100000"/>
              </a:lnSpc>
              <a:defRPr sz="7200"/>
            </a:lvl1pPr>
          </a:lstStyle>
          <a:p>
            <a:r>
              <a:rPr lang="zh-CN" altLang="en-US"/>
              <a:t>感谢观看</a:t>
            </a:r>
            <a:endParaRPr lang="zh-CN" altLang="en-US"/>
          </a:p>
        </p:txBody>
      </p:sp>
      <p:sp>
        <p:nvSpPr>
          <p:cNvPr id="1048812" name="副标题 2"/>
          <p:cNvSpPr>
            <a:spLocks noGrp="1"/>
          </p:cNvSpPr>
          <p:nvPr>
            <p:ph type="subTitle" idx="1" hasCustomPrompt="1"/>
            <p:custDataLst>
              <p:tags r:id="rId8"/>
            </p:custDataLst>
          </p:nvPr>
        </p:nvSpPr>
        <p:spPr>
          <a:xfrm>
            <a:off x="838200" y="3567430"/>
            <a:ext cx="5549900" cy="972185"/>
          </a:xfrm>
        </p:spPr>
        <p:txBody>
          <a:bodyPr/>
          <a:lstStyle>
            <a:lvl1pPr marL="0" marR="0" lvl="0" indent="0" algn="l" defTabSz="914400" rtl="0" eaLnBrk="1" fontAlgn="auto" latinLnBrk="0" hangingPunct="1">
              <a:lnSpc>
                <a:spcPct val="100000"/>
              </a:lnSpc>
              <a:spcBef>
                <a:spcPts val="1000"/>
              </a:spcBef>
              <a:buClrTx/>
              <a:buSzTx/>
              <a:buFontTx/>
              <a:buNone/>
              <a:defRPr kumimoji="0" lang="en-US" altLang="zh-CN" sz="6600" b="1" i="0" u="none" strike="noStrike" kern="1200" cap="all" spc="0" normalizeH="0" baseline="0" noProof="1">
                <a:solidFill>
                  <a:schemeClr val="tx1">
                    <a:alpha val="20000"/>
                  </a:schemeClr>
                </a:solidFill>
                <a:latin typeface="+中文标题" charset="0"/>
                <a:ea typeface="+mj-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zh-CN"/>
              <a:t>THANK YOU</a:t>
            </a:r>
            <a:endParaRPr lang="en-US" altLang="zh-CN"/>
          </a:p>
        </p:txBody>
      </p:sp>
      <p:sp>
        <p:nvSpPr>
          <p:cNvPr id="1048814" name="文本占位符 9"/>
          <p:cNvSpPr>
            <a:spLocks noGrp="1"/>
          </p:cNvSpPr>
          <p:nvPr>
            <p:ph type="body" sz="quarter" idx="13" hasCustomPrompt="1"/>
            <p:custDataLst>
              <p:tags r:id="rId9"/>
            </p:custDataLst>
          </p:nvPr>
        </p:nvSpPr>
        <p:spPr>
          <a:xfrm>
            <a:off x="8731214" y="504000"/>
            <a:ext cx="2657069" cy="504000"/>
          </a:xfrm>
        </p:spPr>
        <p:txBody>
          <a:bodyPr vert="horz" lIns="0" tIns="0" rIns="0" bIns="0" rtlCol="0" anchor="ctr">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400" b="0" i="0" u="none" strike="noStrike" kern="1200" cap="none" spc="0" normalizeH="0" baseline="0" noProof="1">
                <a:solidFill>
                  <a:schemeClr val="bg2">
                    <a:lumMod val="50000"/>
                    <a:lumOff val="50000"/>
                  </a:schemeClr>
                </a:solidFill>
                <a:latin typeface="+mn-lt"/>
                <a:ea typeface="+mn-ea"/>
                <a:cs typeface="+mn-cs"/>
                <a:sym typeface="+mn-ea"/>
              </a:defRPr>
            </a:lvl1pPr>
          </a:lstStyle>
          <a:p>
            <a:pPr lvl="0"/>
            <a:r>
              <a:rPr>
                <a:sym typeface="+mn-ea"/>
              </a:rPr>
              <a:t>公司名占位符</a:t>
            </a:r>
            <a:endParaRPr>
              <a:sym typeface="+mn-ea"/>
            </a:endParaRPr>
          </a:p>
        </p:txBody>
      </p:sp>
      <p:cxnSp>
        <p:nvCxnSpPr>
          <p:cNvPr id="3145743" name="直接连接符 12"/>
          <p:cNvCxnSpPr/>
          <p:nvPr userDrawn="1">
            <p:custDataLst>
              <p:tags r:id="rId10"/>
            </p:custDataLst>
          </p:nvPr>
        </p:nvCxnSpPr>
        <p:spPr>
          <a:xfrm>
            <a:off x="914400" y="1009650"/>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45" name="直接连接符 14"/>
          <p:cNvCxnSpPr/>
          <p:nvPr userDrawn="1">
            <p:custDataLst>
              <p:tags r:id="rId11"/>
            </p:custDataLst>
          </p:nvPr>
        </p:nvCxnSpPr>
        <p:spPr>
          <a:xfrm>
            <a:off x="850900" y="1009650"/>
            <a:ext cx="1596390"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sp>
        <p:nvSpPr>
          <p:cNvPr id="1048816" name="矩形 16"/>
          <p:cNvSpPr/>
          <p:nvPr userDrawn="1">
            <p:custDataLst>
              <p:tags r:id="rId12"/>
            </p:custDataLst>
          </p:nvPr>
        </p:nvSpPr>
        <p:spPr>
          <a:xfrm>
            <a:off x="848995" y="639445"/>
            <a:ext cx="2263140" cy="276860"/>
          </a:xfrm>
          <a:prstGeom prst="rect">
            <a:avLst/>
          </a:prstGeom>
        </p:spPr>
        <p:txBody>
          <a:bodyPr vert="horz" wrap="square" lIns="0" tIns="0" rIns="0" bIns="0" rtlCol="0" anchor="ctr">
            <a:normAutofit/>
          </a:bodyPr>
          <a:lstStyle>
            <a:defPPr>
              <a:defRPr lang="zh-CN"/>
            </a:defPPr>
            <a:lvl1pPr marL="0" indent="0" algn="r" defTabSz="914400" rtl="0" eaLnBrk="1" latinLnBrk="0" hangingPunct="1">
              <a:lnSpc>
                <a:spcPct val="100000"/>
              </a:lnSpc>
              <a:buNone/>
              <a:defRPr sz="1400" kern="1200">
                <a:solidFill>
                  <a:schemeClr val="bg2">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ts val="1000"/>
              </a:spcBef>
              <a:buClrTx/>
              <a:buSzTx/>
              <a:buFont typeface="Arial" pitchFamily="34" charset="0"/>
            </a:pPr>
            <a:r>
              <a:rPr lang="zh-CN" altLang="en-US" cap="all">
                <a:solidFill>
                  <a:schemeClr val="bg2">
                    <a:lumMod val="50000"/>
                    <a:lumOff val="50000"/>
                  </a:schemeClr>
                </a:solidFill>
                <a:sym typeface="+mn-ea"/>
              </a:rPr>
              <a:t>Theme template</a:t>
            </a:r>
            <a:endParaRPr lang="zh-CN" altLang="en-US" cap="all">
              <a:solidFill>
                <a:schemeClr val="bg2">
                  <a:lumMod val="50000"/>
                  <a:lumOff val="50000"/>
                </a:schemeClr>
              </a:solidFill>
              <a:sym typeface="+mn-ea"/>
            </a:endParaRPr>
          </a:p>
        </p:txBody>
      </p:sp>
      <p:sp>
        <p:nvSpPr>
          <p:cNvPr id="1048818" name="矩形 24"/>
          <p:cNvSpPr/>
          <p:nvPr userDrawn="1">
            <p:custDataLst>
              <p:tags r:id="rId13"/>
            </p:custDataLst>
          </p:nvPr>
        </p:nvSpPr>
        <p:spPr>
          <a:xfrm flipH="1">
            <a:off x="0" y="5997575"/>
            <a:ext cx="12192000" cy="860425"/>
          </a:xfrm>
          <a:prstGeom prst="rect">
            <a:avLst/>
          </a:prstGeom>
          <a:gradFill flip="none" rotWithShape="1">
            <a:gsLst>
              <a:gs pos="0">
                <a:schemeClr val="bg2"/>
              </a:gs>
              <a:gs pos="64000">
                <a:schemeClr val="bg2">
                  <a:alpha val="0"/>
                </a:schemeClr>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20" name="日期占位符 3"/>
          <p:cNvSpPr>
            <a:spLocks noGrp="1"/>
          </p:cNvSpPr>
          <p:nvPr>
            <p:ph type="dt" sz="half" idx="10"/>
            <p:custDataLst>
              <p:tags r:id="rId14"/>
            </p:custDataLst>
          </p:nvPr>
        </p:nvSpPr>
        <p:spPr/>
        <p:txBody>
          <a:bodyPr/>
          <a:lstStyle/>
          <a:p>
            <a:fld id="{5592522B-0F24-4480-B9DD-A9474A6880D6}" type="datetimeFigureOut">
              <a:rPr lang="zh-CN" altLang="en-US" smtClean="0"/>
              <a:t/>
            </a:fld>
            <a:endParaRPr lang="zh-CN" altLang="en-US"/>
          </a:p>
        </p:txBody>
      </p:sp>
      <p:sp>
        <p:nvSpPr>
          <p:cNvPr id="1048822" name="页脚占位符 4"/>
          <p:cNvSpPr>
            <a:spLocks noGrp="1"/>
          </p:cNvSpPr>
          <p:nvPr>
            <p:ph type="ftr" sz="quarter" idx="11"/>
            <p:custDataLst>
              <p:tags r:id="rId15"/>
            </p:custDataLst>
          </p:nvPr>
        </p:nvSpPr>
        <p:spPr/>
        <p:txBody>
          <a:bodyPr/>
          <a:lstStyle/>
          <a:p>
            <a:endParaRPr lang="zh-CN" altLang="en-US"/>
          </a:p>
        </p:txBody>
      </p:sp>
      <p:sp>
        <p:nvSpPr>
          <p:cNvPr id="1048824" name="灯片编号占位符 5"/>
          <p:cNvSpPr>
            <a:spLocks noGrp="1"/>
          </p:cNvSpPr>
          <p:nvPr>
            <p:ph type="sldNum" sz="quarter" idx="12"/>
            <p:custDataLst>
              <p:tags r:id="rId16"/>
            </p:custDataLst>
          </p:nvPr>
        </p:nvSpPr>
        <p:spPr>
          <a:xfrm>
            <a:off x="8610600" y="6356350"/>
            <a:ext cx="2743200" cy="365125"/>
          </a:xfrm>
        </p:spPr>
        <p:txBody>
          <a:bodyPr/>
          <a:lstStyle/>
          <a:p>
            <a:fld id="{BE5F26B5-172A-4DC2-B0B7-181CFC56B87C}" type="slidenum">
              <a:rPr lang="zh-CN" altLang="en-US" smtClean="0"/>
              <a:t/>
            </a:fld>
            <a:endParaRPr lang="zh-CN" altLang="en-US"/>
          </a:p>
        </p:txBody>
      </p:sp>
      <p:cxnSp>
        <p:nvCxnSpPr>
          <p:cNvPr id="3145747" name="直接箭头连接符 25"/>
          <p:cNvCxnSpPr/>
          <p:nvPr userDrawn="1">
            <p:custDataLst>
              <p:tags r:id="rId17"/>
            </p:custDataLst>
          </p:nvPr>
        </p:nvCxnSpPr>
        <p:spPr>
          <a:xfrm>
            <a:off x="847766" y="4895982"/>
            <a:ext cx="1694862" cy="0"/>
          </a:xfrm>
          <a:prstGeom prst="straightConnector1">
            <a:avLst/>
          </a:prstGeom>
          <a:noFill/>
          <a:ln w="28575">
            <a:solidFill>
              <a:schemeClr val="accent1"/>
            </a:solidFill>
            <a:tailEnd type="triangle"/>
          </a:ln>
        </p:spPr>
        <p:style>
          <a:lnRef idx="2">
            <a:schemeClr val="accent1">
              <a:shade val="15000"/>
            </a:schemeClr>
          </a:lnRef>
          <a:fillRef idx="1">
            <a:schemeClr val="accent1"/>
          </a:fillRef>
          <a:effectRef idx="0">
            <a:schemeClr val="accent1"/>
          </a:effectRef>
          <a:fontRef idx="minor">
            <a:schemeClr val="lt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8.xml"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ags" Target="../tags/tag97.xml" /><Relationship Id="rId22" Type="http://schemas.openxmlformats.org/officeDocument/2006/relationships/tags" Target="../tags/tag98.xml" /><Relationship Id="rId23" Type="http://schemas.openxmlformats.org/officeDocument/2006/relationships/image" Target="../media/image3.png"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23"/>
          <a:stretch>
            <a:fillRect/>
          </a:stretch>
        </a:blipFill>
        <a:effectLst/>
      </p:bgPr>
    </p:bg>
    <p:spTree>
      <p:nvGrpSpPr>
        <p:cNvPr id="31" name=""/>
        <p:cNvGrpSpPr/>
        <p:nvPr/>
      </p:nvGrpSpPr>
      <p:grpSpPr>
        <a:xfrm>
          <a:off x="0" y="0"/>
          <a:ext cx="0" cy="0"/>
        </a:xfrm>
      </p:grpSpPr>
      <p:sp>
        <p:nvSpPr>
          <p:cNvPr id="1048658" name="矩形 15"/>
          <p:cNvSpPr/>
          <p:nvPr userDrawn="1">
            <p:custDataLst>
              <p:tags r:id="rId12"/>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3"/>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4"/>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cxnSp>
        <p:nvCxnSpPr>
          <p:cNvPr id="3145729" name="直接连接符 18"/>
          <p:cNvCxnSpPr/>
          <p:nvPr userDrawn="1">
            <p:custDataLst>
              <p:tags r:id="rId18"/>
            </p:custDataLst>
          </p:nvPr>
        </p:nvCxnSpPr>
        <p:spPr>
          <a:xfrm>
            <a:off x="912495" y="1212215"/>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31" name="直接连接符 19"/>
          <p:cNvCxnSpPr/>
          <p:nvPr userDrawn="1">
            <p:custDataLst>
              <p:tags r:id="rId19"/>
            </p:custDataLst>
          </p:nvPr>
        </p:nvCxnSpPr>
        <p:spPr>
          <a:xfrm>
            <a:off x="848995" y="1212215"/>
            <a:ext cx="818515"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sp>
        <p:nvSpPr>
          <p:cNvPr id="1048670" name="任意多边形: 形状 8"/>
          <p:cNvSpPr/>
          <p:nvPr userDrawn="1">
            <p:custDataLst>
              <p:tags r:id="rId20"/>
            </p:custDataLst>
          </p:nvPr>
        </p:nvSpPr>
        <p:spPr>
          <a:xfrm flipH="1" flipV="1">
            <a:off x="11292840" y="0"/>
            <a:ext cx="899160" cy="775970"/>
          </a:xfrm>
          <a:custGeom>
            <a:gdLst>
              <a:gd name="connsiteX0" fmla="*/ 2155277 w 2155277"/>
              <a:gd name="connsiteY0" fmla="*/ 1860033 h 1860033"/>
              <a:gd name="connsiteX1" fmla="*/ 0 w 2155277"/>
              <a:gd name="connsiteY1" fmla="*/ 1860033 h 1860033"/>
              <a:gd name="connsiteX2" fmla="*/ 0 w 2155277"/>
              <a:gd name="connsiteY2" fmla="*/ 601238 h 1860033"/>
              <a:gd name="connsiteX3" fmla="*/ 20863 w 2155277"/>
              <a:gd name="connsiteY3" fmla="*/ 581252 h 1860033"/>
              <a:gd name="connsiteX4" fmla="*/ 638335 w 2155277"/>
              <a:gd name="connsiteY4" fmla="*/ 0 h 186003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5277" h="1860033">
                <a:moveTo>
                  <a:pt x="2155277" y="1860033"/>
                </a:moveTo>
                <a:lnTo>
                  <a:pt x="0" y="1860033"/>
                </a:lnTo>
                <a:lnTo>
                  <a:pt x="0" y="601238"/>
                </a:lnTo>
                <a:lnTo>
                  <a:pt x="20863" y="581252"/>
                </a:lnTo>
                <a:cubicBezTo>
                  <a:pt x="226687" y="385217"/>
                  <a:pt x="432511" y="190896"/>
                  <a:pt x="638335" y="0"/>
                </a:cubicBezTo>
                <a:close/>
              </a:path>
            </a:pathLst>
          </a:custGeom>
          <a:gradFill flip="none" rotWithShape="1">
            <a:gsLst>
              <a:gs pos="37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72" name="任意多边形: 形状 9"/>
          <p:cNvSpPr/>
          <p:nvPr userDrawn="1">
            <p:custDataLst>
              <p:tags r:id="rId21"/>
            </p:custDataLst>
          </p:nvPr>
        </p:nvSpPr>
        <p:spPr>
          <a:xfrm>
            <a:off x="11129645" y="1905"/>
            <a:ext cx="1066165" cy="960755"/>
          </a:xfrm>
          <a:custGeom>
            <a:gdLst>
              <a:gd name="connsiteX0" fmla="*/ 0 w 2700670"/>
              <a:gd name="connsiteY0" fmla="*/ 0 h 2434856"/>
              <a:gd name="connsiteX1" fmla="*/ 1988289 w 2700670"/>
              <a:gd name="connsiteY1" fmla="*/ 2434856 h 2434856"/>
              <a:gd name="connsiteX2" fmla="*/ 2700670 w 2700670"/>
              <a:gd name="connsiteY2" fmla="*/ 1754373 h 2434856"/>
            </a:gdLst>
            <a:cxnLst>
              <a:cxn ang="0">
                <a:pos x="connsiteX0" y="connsiteY0"/>
              </a:cxn>
              <a:cxn ang="0">
                <a:pos x="connsiteX1" y="connsiteY1"/>
              </a:cxn>
              <a:cxn ang="0">
                <a:pos x="connsiteX2" y="connsiteY2"/>
              </a:cxn>
            </a:cxnLst>
            <a:rect l="l" t="t" r="r" b="b"/>
            <a:pathLst>
              <a:path w="2700670" h="2434856">
                <a:moveTo>
                  <a:pt x="0" y="0"/>
                </a:moveTo>
                <a:lnTo>
                  <a:pt x="1988289" y="2434856"/>
                </a:lnTo>
                <a:lnTo>
                  <a:pt x="2700670" y="1754373"/>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5230" r:id="rId2"/>
    <p:sldLayoutId id="2147485231" r:id="rId3"/>
    <p:sldLayoutId id="2147485232" r:id="rId4"/>
    <p:sldLayoutId id="2147485233" r:id="rId5"/>
    <p:sldLayoutId id="2147485234" r:id="rId6"/>
    <p:sldLayoutId id="2147485235" r:id="rId7"/>
    <p:sldLayoutId id="2147485236" r:id="rId8"/>
    <p:sldLayoutId id="2147485237" r:id="rId9"/>
    <p:sldLayoutId id="2147485238" r:id="rId10"/>
    <p:sldLayoutId id="2147485239" r:id="rId11"/>
  </p:sldLayoutIdLst>
  <p:transition/>
  <p:timing/>
  <p:txStyles>
    <p:titleStyle>
      <a:lvl1pPr algn="l" defTabSz="914400" rtl="0" eaLnBrk="1" latinLnBrk="0" hangingPunct="1">
        <a:lnSpc>
          <a:spcPct val="10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0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3.xml" /><Relationship Id="rId11" Type="http://schemas.openxmlformats.org/officeDocument/2006/relationships/tags" Target="../tags/tag114.xml" /><Relationship Id="rId12" Type="http://schemas.openxmlformats.org/officeDocument/2006/relationships/tags" Target="../tags/tag115.xml" /><Relationship Id="rId13" Type="http://schemas.openxmlformats.org/officeDocument/2006/relationships/tags" Target="../tags/tag116.xml" /><Relationship Id="rId14" Type="http://schemas.openxmlformats.org/officeDocument/2006/relationships/tags" Target="../tags/tag117.xml" /><Relationship Id="rId15" Type="http://schemas.openxmlformats.org/officeDocument/2006/relationships/tags" Target="../tags/tag118.xml" /><Relationship Id="rId16" Type="http://schemas.openxmlformats.org/officeDocument/2006/relationships/tags" Target="../tags/tag119.xml" /><Relationship Id="rId17" Type="http://schemas.openxmlformats.org/officeDocument/2006/relationships/tags" Target="../tags/tag120.xml" /><Relationship Id="rId18" Type="http://schemas.openxmlformats.org/officeDocument/2006/relationships/tags" Target="../tags/tag121.xml" /><Relationship Id="rId19" Type="http://schemas.openxmlformats.org/officeDocument/2006/relationships/tags" Target="../tags/tag122.xml" /><Relationship Id="rId2" Type="http://schemas.openxmlformats.org/officeDocument/2006/relationships/tags" Target="../tags/tag105.xml" /><Relationship Id="rId20" Type="http://schemas.openxmlformats.org/officeDocument/2006/relationships/tags" Target="../tags/tag123.xml" /><Relationship Id="rId21" Type="http://schemas.openxmlformats.org/officeDocument/2006/relationships/tags" Target="../tags/tag124.xml" /><Relationship Id="rId22" Type="http://schemas.openxmlformats.org/officeDocument/2006/relationships/tags" Target="../tags/tag12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 Id="rId8" Type="http://schemas.openxmlformats.org/officeDocument/2006/relationships/tags" Target="../tags/tag111.xml" /><Relationship Id="rId9" Type="http://schemas.openxmlformats.org/officeDocument/2006/relationships/tags" Target="../tags/tag1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14" Type="http://schemas.openxmlformats.org/officeDocument/2006/relationships/tags" Target="../tags/tag146.xml" /><Relationship Id="rId15" Type="http://schemas.openxmlformats.org/officeDocument/2006/relationships/tags" Target="../tags/tag147.xml" /><Relationship Id="rId16" Type="http://schemas.openxmlformats.org/officeDocument/2006/relationships/tags" Target="../tags/tag148.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9.xml" /><Relationship Id="rId11" Type="http://schemas.openxmlformats.org/officeDocument/2006/relationships/tags" Target="../tags/tag170.xml" /><Relationship Id="rId12" Type="http://schemas.openxmlformats.org/officeDocument/2006/relationships/tags" Target="../tags/tag171.xml" /><Relationship Id="rId13" Type="http://schemas.openxmlformats.org/officeDocument/2006/relationships/tags" Target="../tags/tag172.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9.xml" /><Relationship Id="rId11" Type="http://schemas.openxmlformats.org/officeDocument/2006/relationships/tags" Target="../tags/tag210.xml" /><Relationship Id="rId12" Type="http://schemas.openxmlformats.org/officeDocument/2006/relationships/tags" Target="../tags/tag211.xml" /><Relationship Id="rId13" Type="http://schemas.openxmlformats.org/officeDocument/2006/relationships/tags" Target="../tags/tag212.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tags" Target="../tags/tag205.xml" /><Relationship Id="rId7" Type="http://schemas.openxmlformats.org/officeDocument/2006/relationships/tags" Target="../tags/tag206.xml" /><Relationship Id="rId8" Type="http://schemas.openxmlformats.org/officeDocument/2006/relationships/tags" Target="../tags/tag207.xml" /><Relationship Id="rId9" Type="http://schemas.openxmlformats.org/officeDocument/2006/relationships/tags" Target="../tags/tag20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3.xml" /><Relationship Id="rId3" Type="http://schemas.openxmlformats.org/officeDocument/2006/relationships/tags" Target="../tags/tag214.xml" /><Relationship Id="rId4" Type="http://schemas.openxmlformats.org/officeDocument/2006/relationships/tags" Target="../tags/tag215.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tags" Target="../tags/tag219.xml" /><Relationship Id="rId9" Type="http://schemas.openxmlformats.org/officeDocument/2006/relationships/tags" Target="../tags/tag2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9.xml" /><Relationship Id="rId11" Type="http://schemas.openxmlformats.org/officeDocument/2006/relationships/tags" Target="../tags/tag230.xml" /><Relationship Id="rId12" Type="http://schemas.openxmlformats.org/officeDocument/2006/relationships/tags" Target="../tags/tag231.xml" /><Relationship Id="rId13" Type="http://schemas.openxmlformats.org/officeDocument/2006/relationships/tags" Target="../tags/tag232.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tags" Target="../tags/tag22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32031303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副标题"/>
          <p:cNvSpPr>
            <a:spLocks noGrp="1"/>
          </p:cNvSpPr>
          <p:nvPr>
            <p:ph type="subTitle" idx="1"/>
            <p:custDataLst>
              <p:tags r:id="rId3"/>
            </p:custDataLst>
          </p:nvPr>
        </p:nvSpPr>
        <p:spPr/>
        <p:txBody>
          <a:bodyPr/>
          <a:lstStyle/>
          <a:p>
            <a:r>
              <a:rPr lang="zh-CN" altLang="en-US"/>
              <a:t>单击此处添加副标题</a:t>
            </a:r>
            <a:endParaRPr lang="zh-CN" altLang="en-US"/>
          </a:p>
        </p:txBody>
      </p:sp>
      <p:sp>
        <p:nvSpPr>
          <p:cNvPr id="1048650" name="公司名"/>
          <p:cNvSpPr>
            <a:spLocks noGrp="1"/>
          </p:cNvSpPr>
          <p:nvPr>
            <p:ph type="body" sz="quarter" idx="13"/>
            <p:custDataLst>
              <p:tags r:id="rId4"/>
            </p:custDataLst>
          </p:nvPr>
        </p:nvSpPr>
        <p:spPr/>
        <p:txBody>
          <a:bodyPr/>
          <a:lstStyle/>
          <a:p>
            <a:r>
              <a:rPr lang="zh-CN" altLang="en-US"/>
              <a:t>稻壳学院</a:t>
            </a:r>
            <a:endParaRPr lang="zh-CN" altLang="en-US"/>
          </a:p>
        </p:txBody>
      </p:sp>
      <p:sp>
        <p:nvSpPr>
          <p:cNvPr id="1048652" name="日期时间"/>
          <p:cNvSpPr>
            <a:spLocks noGrp="1"/>
          </p:cNvSpPr>
          <p:nvPr>
            <p:ph type="body" sz="quarter" idx="14"/>
            <p:custDataLst>
              <p:tags r:id="rId5"/>
            </p:custDataLst>
          </p:nvPr>
        </p:nvSpPr>
        <p:spPr/>
        <p:txBody>
          <a:bodyPr/>
          <a:lstStyle/>
          <a:p>
            <a:r>
              <a:rPr lang="en-US" altLang="zh-CN"/>
              <a:t>20XX/01/01</a:t>
            </a:r>
            <a:endParaRPr lang="en-US" altLang="zh-CN"/>
          </a:p>
        </p:txBody>
      </p:sp>
      <p:sp>
        <p:nvSpPr>
          <p:cNvPr id="1048654" name="署名"/>
          <p:cNvSpPr>
            <a:spLocks noGrp="1"/>
          </p:cNvSpPr>
          <p:nvPr>
            <p:ph type="body" sz="quarter" idx="17"/>
            <p:custDataLst>
              <p:tags r:id="rId6"/>
            </p:custDataLst>
          </p:nvPr>
        </p:nvSpPr>
        <p:spPr/>
        <p:txBody>
          <a:bodyPr/>
          <a:lstStyle/>
          <a:p>
            <a:r>
              <a:rPr lang="zh-CN" altLang="en-US"/>
              <a:t>汇报人：</a:t>
            </a:r>
            <a:r>
              <a:rPr lang="en-US" altLang="zh-CN"/>
              <a:t>XXX</a:t>
            </a:r>
            <a:endParaRPr lang="zh-CN" altLang="en-US"/>
          </a:p>
        </p:txBody>
      </p:sp>
      <p:sp>
        <p:nvSpPr>
          <p:cNvPr id="1048656" name="标题 2"/>
          <p:cNvSpPr>
            <a:spLocks noGrp="1"/>
          </p:cNvSpPr>
          <p:nvPr>
            <p:ph type="ctrTitle"/>
            <p:custDataLst>
              <p:tags r:id="rId7"/>
            </p:custDataLst>
          </p:nvPr>
        </p:nvSpPr>
        <p:spPr/>
        <p:txBody>
          <a:bodyPr/>
          <a:lstStyle/>
          <a:p>
            <a:r>
              <a:rPr lang="zh-CN" altLang="en-US"/>
              <a:t>软考项目管理师高级</a:t>
            </a:r>
            <a:endParaRPr lang="zh-CN" altLang="en-US"/>
          </a:p>
        </p:txBody>
      </p:sp>
    </p:spTree>
    <p:custDataLst>
      <p:tags r:id="rId8"/>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6" name="标题"/>
          <p:cNvSpPr>
            <a:spLocks noGrp="1"/>
          </p:cNvSpPr>
          <p:nvPr>
            <p:ph type="title"/>
            <p:custDataLst>
              <p:tags r:id="rId2"/>
            </p:custDataLst>
          </p:nvPr>
        </p:nvSpPr>
        <p:spPr/>
        <p:txBody>
          <a:bodyPr/>
          <a:lstStyle/>
          <a:p>
            <a:r>
              <a:rPr lang="zh-CN" altLang="en-US"/>
              <a:t>目录</a:t>
            </a:r>
            <a:endParaRPr lang="zh-CN" altLang="en-US"/>
          </a:p>
        </p:txBody>
      </p:sp>
      <p:sp>
        <p:nvSpPr>
          <p:cNvPr id="1048848" name="副标题"/>
          <p:cNvSpPr>
            <a:spLocks noGrp="1"/>
          </p:cNvSpPr>
          <p:nvPr>
            <p:ph type="body" idx="1"/>
            <p:custDataLst>
              <p:tags r:id="rId3"/>
            </p:custDataLst>
          </p:nvPr>
        </p:nvSpPr>
        <p:spPr/>
        <p:txBody>
          <a:bodyPr/>
          <a:lstStyle/>
          <a:p>
            <a:r>
              <a:rPr lang="en-US" altLang="zh-CN"/>
              <a:t>CONTENTS</a:t>
            </a:r>
            <a:endParaRPr lang="en-US" altLang="zh-CN"/>
          </a:p>
        </p:txBody>
      </p:sp>
      <p:sp>
        <p:nvSpPr>
          <p:cNvPr id="1048850" name="文本框 1"/>
          <p:cNvSpPr txBox="1"/>
          <p:nvPr>
            <p:custDataLst>
              <p:tags r:id="rId4"/>
            </p:custDataLst>
          </p:nvPr>
        </p:nvSpPr>
        <p:spPr>
          <a:xfrm>
            <a:off x="5483225" y="72390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01.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52" name="文本框 10"/>
          <p:cNvSpPr txBox="1"/>
          <p:nvPr>
            <p:custDataLst>
              <p:tags r:id="rId5"/>
            </p:custDataLst>
          </p:nvPr>
        </p:nvSpPr>
        <p:spPr>
          <a:xfrm>
            <a:off x="7139940" y="897890"/>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单击添加目录项标题</a:t>
            </a:r>
            <a:endParaRPr lang="en-US" altLang="zh-CN" sz="2000" b="1">
              <a:solidFill>
                <a:schemeClr val="tx1"/>
              </a:solidFill>
              <a:latin typeface="+mj-ea"/>
              <a:ea typeface="+mj-ea"/>
            </a:endParaRPr>
          </a:p>
        </p:txBody>
      </p:sp>
      <p:cxnSp>
        <p:nvCxnSpPr>
          <p:cNvPr id="3145755" name="直接连接符 22"/>
          <p:cNvCxnSpPr/>
          <p:nvPr>
            <p:custDataLst>
              <p:tags r:id="rId6"/>
            </p:custDataLst>
          </p:nvPr>
        </p:nvCxnSpPr>
        <p:spPr>
          <a:xfrm>
            <a:off x="5634355" y="14782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54" name="文本框 8"/>
          <p:cNvSpPr txBox="1"/>
          <p:nvPr>
            <p:custDataLst>
              <p:tags r:id="rId7"/>
            </p:custDataLst>
          </p:nvPr>
        </p:nvSpPr>
        <p:spPr>
          <a:xfrm>
            <a:off x="5483225" y="16954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02.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56" name="文本框 15"/>
          <p:cNvSpPr txBox="1"/>
          <p:nvPr>
            <p:custDataLst>
              <p:tags r:id="rId8"/>
            </p:custDataLst>
          </p:nvPr>
        </p:nvSpPr>
        <p:spPr>
          <a:xfrm>
            <a:off x="7139940" y="184721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考试背景与目标</a:t>
            </a:r>
            <a:endParaRPr lang="en-US" altLang="zh-CN" sz="2000" b="1">
              <a:solidFill>
                <a:schemeClr val="tx1"/>
              </a:solidFill>
              <a:latin typeface="+mj-ea"/>
              <a:ea typeface="+mj-ea"/>
            </a:endParaRPr>
          </a:p>
        </p:txBody>
      </p:sp>
      <p:cxnSp>
        <p:nvCxnSpPr>
          <p:cNvPr id="3145757" name="直接连接符 25"/>
          <p:cNvCxnSpPr/>
          <p:nvPr>
            <p:custDataLst>
              <p:tags r:id="rId9"/>
            </p:custDataLst>
          </p:nvPr>
        </p:nvCxnSpPr>
        <p:spPr>
          <a:xfrm>
            <a:off x="5634355" y="242760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58" name="文本框 2"/>
          <p:cNvSpPr txBox="1"/>
          <p:nvPr>
            <p:custDataLst>
              <p:tags r:id="rId10"/>
            </p:custDataLst>
          </p:nvPr>
        </p:nvSpPr>
        <p:spPr>
          <a:xfrm>
            <a:off x="5483225" y="2644775"/>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03.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0" name="文本框 14"/>
          <p:cNvSpPr txBox="1"/>
          <p:nvPr>
            <p:custDataLst>
              <p:tags r:id="rId11"/>
            </p:custDataLst>
          </p:nvPr>
        </p:nvSpPr>
        <p:spPr>
          <a:xfrm>
            <a:off x="7139940" y="277431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考试内容与要求</a:t>
            </a:r>
            <a:endParaRPr lang="en-US" altLang="zh-CN" sz="2000" b="1">
              <a:solidFill>
                <a:schemeClr val="tx1"/>
              </a:solidFill>
              <a:latin typeface="+mj-ea"/>
              <a:ea typeface="+mj-ea"/>
            </a:endParaRPr>
          </a:p>
        </p:txBody>
      </p:sp>
      <p:cxnSp>
        <p:nvCxnSpPr>
          <p:cNvPr id="3145759" name="直接连接符 26"/>
          <p:cNvCxnSpPr/>
          <p:nvPr>
            <p:custDataLst>
              <p:tags r:id="rId12"/>
            </p:custDataLst>
          </p:nvPr>
        </p:nvCxnSpPr>
        <p:spPr>
          <a:xfrm>
            <a:off x="5634355" y="335470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62" name="文本框 9"/>
          <p:cNvSpPr txBox="1"/>
          <p:nvPr>
            <p:custDataLst>
              <p:tags r:id="rId13"/>
            </p:custDataLst>
          </p:nvPr>
        </p:nvSpPr>
        <p:spPr>
          <a:xfrm>
            <a:off x="5483225" y="3571875"/>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04.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4" name="文本框 18"/>
          <p:cNvSpPr txBox="1"/>
          <p:nvPr>
            <p:custDataLst>
              <p:tags r:id="rId14"/>
            </p:custDataLst>
          </p:nvPr>
        </p:nvSpPr>
        <p:spPr>
          <a:xfrm>
            <a:off x="7139940" y="367982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备考策略与方法</a:t>
            </a:r>
            <a:endParaRPr lang="en-US" altLang="zh-CN" sz="2000" b="1">
              <a:solidFill>
                <a:schemeClr val="tx1"/>
              </a:solidFill>
              <a:latin typeface="+mj-ea"/>
              <a:ea typeface="+mj-ea"/>
            </a:endParaRPr>
          </a:p>
        </p:txBody>
      </p:sp>
      <p:cxnSp>
        <p:nvCxnSpPr>
          <p:cNvPr id="3145761" name="直接连接符 27"/>
          <p:cNvCxnSpPr/>
          <p:nvPr>
            <p:custDataLst>
              <p:tags r:id="rId15"/>
            </p:custDataLst>
          </p:nvPr>
        </p:nvCxnSpPr>
        <p:spPr>
          <a:xfrm>
            <a:off x="5634355" y="42595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66" name="文本框 13"/>
          <p:cNvSpPr txBox="1"/>
          <p:nvPr>
            <p:custDataLst>
              <p:tags r:id="rId16"/>
            </p:custDataLst>
          </p:nvPr>
        </p:nvSpPr>
        <p:spPr>
          <a:xfrm>
            <a:off x="5483225" y="44767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05.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8" name="文本框 16"/>
          <p:cNvSpPr txBox="1"/>
          <p:nvPr>
            <p:custDataLst>
              <p:tags r:id="rId17"/>
            </p:custDataLst>
          </p:nvPr>
        </p:nvSpPr>
        <p:spPr>
          <a:xfrm>
            <a:off x="7139940" y="4606290"/>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考试技巧与注意事项</a:t>
            </a:r>
            <a:endParaRPr lang="en-US" altLang="zh-CN" sz="2000" b="1">
              <a:solidFill>
                <a:schemeClr val="tx1"/>
              </a:solidFill>
              <a:latin typeface="+mj-ea"/>
              <a:ea typeface="+mj-ea"/>
            </a:endParaRPr>
          </a:p>
        </p:txBody>
      </p:sp>
      <p:cxnSp>
        <p:nvCxnSpPr>
          <p:cNvPr id="3145763" name="直接连接符 17"/>
          <p:cNvCxnSpPr/>
          <p:nvPr>
            <p:custDataLst>
              <p:tags r:id="rId18"/>
            </p:custDataLst>
          </p:nvPr>
        </p:nvCxnSpPr>
        <p:spPr>
          <a:xfrm>
            <a:off x="5634355" y="51866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70" name="文本框 20"/>
          <p:cNvSpPr txBox="1"/>
          <p:nvPr>
            <p:custDataLst>
              <p:tags r:id="rId19"/>
            </p:custDataLst>
          </p:nvPr>
        </p:nvSpPr>
        <p:spPr>
          <a:xfrm>
            <a:off x="5483225" y="54038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06.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72" name="文本框 21"/>
          <p:cNvSpPr txBox="1"/>
          <p:nvPr>
            <p:custDataLst>
              <p:tags r:id="rId20"/>
            </p:custDataLst>
          </p:nvPr>
        </p:nvSpPr>
        <p:spPr>
          <a:xfrm>
            <a:off x="7139940" y="5511800"/>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案例分析与实战经验分享</a:t>
            </a:r>
            <a:endParaRPr lang="en-US" altLang="zh-CN" sz="2000" b="1">
              <a:solidFill>
                <a:schemeClr val="tx1"/>
              </a:solidFill>
              <a:latin typeface="+mj-ea"/>
              <a:ea typeface="+mj-ea"/>
            </a:endParaRPr>
          </a:p>
        </p:txBody>
      </p:sp>
      <p:cxnSp>
        <p:nvCxnSpPr>
          <p:cNvPr id="3145765" name="直接连接符 23"/>
          <p:cNvCxnSpPr/>
          <p:nvPr>
            <p:custDataLst>
              <p:tags r:id="rId21"/>
            </p:custDataLst>
          </p:nvPr>
        </p:nvCxnSpPr>
        <p:spPr>
          <a:xfrm>
            <a:off x="5634355" y="609155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32"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8934" name="节编号"/>
          <p:cNvSpPr>
            <a:spLocks noGrp="1"/>
          </p:cNvSpPr>
          <p:nvPr>
            <p:ph type="body" sz="quarter" idx="13"/>
            <p:custDataLst>
              <p:tags r:id="rId3"/>
            </p:custDataLst>
          </p:nvPr>
        </p:nvSpPr>
        <p:spPr>
          <a:xfrm>
            <a:off x="835025" y="1830070"/>
            <a:ext cx="1943735" cy="977901"/>
          </a:xfrm>
        </p:spPr>
        <p:txBody>
          <a:bodyPr/>
          <a:lstStyle/>
          <a:p>
            <a:r>
              <a:rPr lang="en-US" altLang="zh-CN"/>
              <a:t>01</a:t>
            </a:r>
            <a:endParaRPr lang="en-US" altLang="zh-CN"/>
          </a:p>
        </p:txBody>
      </p:sp>
      <p:sp>
        <p:nvSpPr>
          <p:cNvPr id="1048936" name="标题 1"/>
          <p:cNvSpPr>
            <a:spLocks noGrp="1"/>
          </p:cNvSpPr>
          <p:nvPr>
            <p:ph type="title"/>
            <p:custDataLst>
              <p:tags r:id="rId4"/>
            </p:custDataLst>
          </p:nvPr>
        </p:nvSpPr>
        <p:spPr/>
        <p:txBody>
          <a:bodyPr/>
          <a:lstStyle/>
          <a:p>
            <a:r>
              <a:rPr lang="zh-CN" altLang="en-US"/>
              <a:t>单击此处添加章节标题</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92"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8994" name="节编号"/>
          <p:cNvSpPr>
            <a:spLocks noGrp="1"/>
          </p:cNvSpPr>
          <p:nvPr>
            <p:ph type="body" sz="quarter" idx="13"/>
            <p:custDataLst>
              <p:tags r:id="rId3"/>
            </p:custDataLst>
          </p:nvPr>
        </p:nvSpPr>
        <p:spPr>
          <a:xfrm>
            <a:off x="835025" y="1830070"/>
            <a:ext cx="1943735" cy="977901"/>
          </a:xfrm>
        </p:spPr>
        <p:txBody>
          <a:bodyPr/>
          <a:lstStyle/>
          <a:p>
            <a:r>
              <a:rPr lang="en-US" altLang="zh-CN"/>
              <a:t>02</a:t>
            </a:r>
            <a:endParaRPr lang="en-US" altLang="zh-CN"/>
          </a:p>
        </p:txBody>
      </p:sp>
      <p:sp>
        <p:nvSpPr>
          <p:cNvPr id="1048996" name="标题 1"/>
          <p:cNvSpPr>
            <a:spLocks noGrp="1"/>
          </p:cNvSpPr>
          <p:nvPr>
            <p:ph type="title"/>
            <p:custDataLst>
              <p:tags r:id="rId4"/>
            </p:custDataLst>
          </p:nvPr>
        </p:nvSpPr>
        <p:spPr/>
        <p:txBody>
          <a:bodyPr/>
          <a:lstStyle/>
          <a:p>
            <a:r>
              <a:rPr lang="zh-CN" altLang="en-US"/>
              <a:t>考试背景与目标</a:t>
            </a:r>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86" name="标题 1"/>
          <p:cNvSpPr>
            <a:spLocks noGrp="1"/>
          </p:cNvSpPr>
          <p:nvPr>
            <p:ph type="title"/>
          </p:nvPr>
        </p:nvSpPr>
        <p:spPr/>
        <p:txBody>
          <a:bodyPr/>
          <a:lstStyle/>
          <a:p>
            <a:r>
              <a:rPr lang="zh-CN" altLang="en-US"/>
              <a:t>软考项目管理师高级的介绍</a:t>
            </a:r>
            <a:endParaRPr lang="zh-CN" altLang="en-US"/>
          </a:p>
        </p:txBody>
      </p:sp>
      <p:sp>
        <p:nvSpPr>
          <p:cNvPr id="1049088" name="圆角矩形 26"/>
          <p:cNvSpPr/>
          <p:nvPr>
            <p:custDataLst>
              <p:tags r:id="rId2"/>
            </p:custDataLst>
          </p:nvPr>
        </p:nvSpPr>
        <p:spPr>
          <a:xfrm>
            <a:off x="838200"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090" name="圆角矩形 28"/>
          <p:cNvSpPr/>
          <p:nvPr>
            <p:custDataLst>
              <p:tags r:id="rId3"/>
            </p:custDataLst>
          </p:nvPr>
        </p:nvSpPr>
        <p:spPr>
          <a:xfrm>
            <a:off x="840639"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092" name="文本框 31"/>
          <p:cNvSpPr txBox="1"/>
          <p:nvPr>
            <p:custDataLst>
              <p:tags r:id="rId4"/>
            </p:custDataLst>
          </p:nvPr>
        </p:nvSpPr>
        <p:spPr>
          <a:xfrm>
            <a:off x="919296" y="2252134"/>
            <a:ext cx="1750395" cy="331211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考试背景：介绍软考项目管理师高级的背景，包括其发展历程、政策背景等。</a:t>
            </a:r>
            <a:endParaRPr lang="zh-CN" altLang="en-US" sz="2000" spc="200">
              <a:solidFill>
                <a:schemeClr val="tx1">
                  <a:lumMod val="85000"/>
                  <a:lumOff val="15000"/>
                </a:schemeClr>
              </a:solidFill>
              <a:latin typeface="+mn-ea"/>
              <a:sym typeface="+mn-ea"/>
            </a:endParaRPr>
          </a:p>
        </p:txBody>
      </p:sp>
      <p:sp>
        <p:nvSpPr>
          <p:cNvPr id="1049094" name="圆角矩形 29"/>
          <p:cNvSpPr/>
          <p:nvPr>
            <p:custDataLst>
              <p:tags r:id="rId5"/>
            </p:custDataLst>
          </p:nvPr>
        </p:nvSpPr>
        <p:spPr>
          <a:xfrm>
            <a:off x="2989368"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096" name="圆角矩形 32"/>
          <p:cNvSpPr/>
          <p:nvPr>
            <p:custDataLst>
              <p:tags r:id="rId6"/>
            </p:custDataLst>
          </p:nvPr>
        </p:nvSpPr>
        <p:spPr>
          <a:xfrm>
            <a:off x="2991807"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098" name="文本框 34"/>
          <p:cNvSpPr txBox="1"/>
          <p:nvPr>
            <p:custDataLst>
              <p:tags r:id="rId7"/>
            </p:custDataLst>
          </p:nvPr>
        </p:nvSpPr>
        <p:spPr>
          <a:xfrm>
            <a:off x="3070463" y="2252134"/>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考试目标：明确软考项目管理师高级的考试目标，包括考试内容、考试形式、考试难度等。</a:t>
            </a:r>
            <a:endParaRPr lang="zh-CN" altLang="en-US" sz="2000" spc="200">
              <a:solidFill>
                <a:schemeClr val="tx1">
                  <a:lumMod val="85000"/>
                  <a:lumOff val="15000"/>
                </a:schemeClr>
              </a:solidFill>
              <a:latin typeface="+mn-ea"/>
              <a:sym typeface="+mn-ea"/>
            </a:endParaRPr>
          </a:p>
        </p:txBody>
      </p:sp>
      <p:sp>
        <p:nvSpPr>
          <p:cNvPr id="1049100" name="圆角矩形 3"/>
          <p:cNvSpPr/>
          <p:nvPr>
            <p:custDataLst>
              <p:tags r:id="rId8"/>
            </p:custDataLst>
          </p:nvPr>
        </p:nvSpPr>
        <p:spPr>
          <a:xfrm>
            <a:off x="5140535"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02" name="圆角矩形 4"/>
          <p:cNvSpPr/>
          <p:nvPr>
            <p:custDataLst>
              <p:tags r:id="rId9"/>
            </p:custDataLst>
          </p:nvPr>
        </p:nvSpPr>
        <p:spPr>
          <a:xfrm>
            <a:off x="5142364"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04" name="文本框 5"/>
          <p:cNvSpPr txBox="1"/>
          <p:nvPr>
            <p:custDataLst>
              <p:tags r:id="rId10"/>
            </p:custDataLst>
          </p:nvPr>
        </p:nvSpPr>
        <p:spPr>
          <a:xfrm>
            <a:off x="5221021" y="2252134"/>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考试价值：阐述软考项目管理师高级的价值，包括对个人职业发展、企业发展的意义等。</a:t>
            </a:r>
            <a:endParaRPr lang="zh-CN" altLang="en-US" sz="2000" spc="200">
              <a:solidFill>
                <a:schemeClr val="tx1">
                  <a:lumMod val="85000"/>
                  <a:lumOff val="15000"/>
                </a:schemeClr>
              </a:solidFill>
              <a:latin typeface="+mn-ea"/>
              <a:sym typeface="+mn-ea"/>
            </a:endParaRPr>
          </a:p>
        </p:txBody>
      </p:sp>
      <p:sp>
        <p:nvSpPr>
          <p:cNvPr id="1049106" name="圆角矩形 8"/>
          <p:cNvSpPr/>
          <p:nvPr>
            <p:custDataLst>
              <p:tags r:id="rId11"/>
            </p:custDataLst>
          </p:nvPr>
        </p:nvSpPr>
        <p:spPr>
          <a:xfrm>
            <a:off x="7291703"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08" name="圆角矩形 9"/>
          <p:cNvSpPr/>
          <p:nvPr>
            <p:custDataLst>
              <p:tags r:id="rId12"/>
            </p:custDataLst>
          </p:nvPr>
        </p:nvSpPr>
        <p:spPr>
          <a:xfrm>
            <a:off x="7293532"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10" name="文本框 10"/>
          <p:cNvSpPr txBox="1"/>
          <p:nvPr>
            <p:custDataLst>
              <p:tags r:id="rId13"/>
            </p:custDataLst>
          </p:nvPr>
        </p:nvSpPr>
        <p:spPr>
          <a:xfrm>
            <a:off x="7372189" y="2252134"/>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考试准备：提供备考建议，包括备考时间、备考方法、备考资料等。</a:t>
            </a:r>
            <a:endParaRPr lang="zh-CN" altLang="en-US" sz="2000" spc="200">
              <a:solidFill>
                <a:schemeClr val="tx1">
                  <a:lumMod val="85000"/>
                  <a:lumOff val="15000"/>
                </a:schemeClr>
              </a:solidFill>
              <a:latin typeface="+mn-ea"/>
              <a:sym typeface="+mn-ea"/>
            </a:endParaRPr>
          </a:p>
        </p:txBody>
      </p:sp>
      <p:sp>
        <p:nvSpPr>
          <p:cNvPr id="1049112" name="圆角矩形 6"/>
          <p:cNvSpPr/>
          <p:nvPr>
            <p:custDataLst>
              <p:tags r:id="rId14"/>
            </p:custDataLst>
          </p:nvPr>
        </p:nvSpPr>
        <p:spPr>
          <a:xfrm>
            <a:off x="9442870" y="1849095"/>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14" name="圆角矩形 7"/>
          <p:cNvSpPr/>
          <p:nvPr>
            <p:custDataLst>
              <p:tags r:id="rId15"/>
            </p:custDataLst>
          </p:nvPr>
        </p:nvSpPr>
        <p:spPr>
          <a:xfrm>
            <a:off x="9444700" y="1849095"/>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16" name="文本框 11"/>
          <p:cNvSpPr txBox="1"/>
          <p:nvPr>
            <p:custDataLst>
              <p:tags r:id="rId16"/>
            </p:custDataLst>
          </p:nvPr>
        </p:nvSpPr>
        <p:spPr>
          <a:xfrm>
            <a:off x="9523356" y="2253963"/>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考试经验分享：分享一些成功的考试经验，为考生提供参考。</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56" name="标题 1"/>
          <p:cNvSpPr>
            <a:spLocks noGrp="1"/>
          </p:cNvSpPr>
          <p:nvPr>
            <p:ph type="title"/>
          </p:nvPr>
        </p:nvSpPr>
        <p:spPr/>
        <p:txBody>
          <a:bodyPr/>
          <a:lstStyle/>
          <a:p>
            <a:r>
              <a:rPr lang="zh-CN" altLang="en-US"/>
              <a:t>考试的目标和意义</a:t>
            </a:r>
            <a:endParaRPr lang="zh-CN" altLang="en-US"/>
          </a:p>
        </p:txBody>
      </p:sp>
      <p:sp>
        <p:nvSpPr>
          <p:cNvPr id="1049158"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60"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62"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64"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66"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推动项目管理领域的发展</a:t>
            </a:r>
            <a:endParaRPr lang="zh-CN" altLang="en-US" sz="1400" spc="150">
              <a:solidFill>
                <a:schemeClr val="tx1"/>
              </a:solidFill>
              <a:effectLst/>
              <a:latin typeface="+mn-ea"/>
              <a:sym typeface="+mn-ea"/>
            </a:endParaRPr>
          </a:p>
        </p:txBody>
      </p:sp>
      <p:sp>
        <p:nvSpPr>
          <p:cNvPr id="1049168"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培养专业人才，提高项目管理水平</a:t>
            </a:r>
            <a:endParaRPr lang="zh-CN" altLang="en-US" sz="1400" spc="150">
              <a:solidFill>
                <a:schemeClr val="tx1"/>
              </a:solidFill>
              <a:effectLst/>
              <a:latin typeface="+mn-ea"/>
              <a:sym typeface="+mn-ea"/>
            </a:endParaRPr>
          </a:p>
        </p:txBody>
      </p:sp>
      <p:sp>
        <p:nvSpPr>
          <p:cNvPr id="1049170"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促进企业转型升级和高质量发展</a:t>
            </a:r>
            <a:endParaRPr lang="zh-CN" altLang="en-US" sz="1400" spc="150">
              <a:solidFill>
                <a:schemeClr val="tx1"/>
              </a:solidFill>
              <a:effectLst/>
              <a:latin typeface="+mn-ea"/>
              <a:sym typeface="+mn-ea"/>
            </a:endParaRPr>
          </a:p>
        </p:txBody>
      </p:sp>
      <p:sp>
        <p:nvSpPr>
          <p:cNvPr id="1049172"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提升个人职业发展竞争力</a:t>
            </a:r>
            <a:endParaRPr lang="zh-CN" altLang="en-US" sz="1400" spc="150">
              <a:solidFill>
                <a:schemeClr val="tx1"/>
              </a:solidFill>
              <a:effectLst/>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12"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9214" name="节编号"/>
          <p:cNvSpPr>
            <a:spLocks noGrp="1"/>
          </p:cNvSpPr>
          <p:nvPr>
            <p:ph type="body" sz="quarter" idx="13"/>
            <p:custDataLst>
              <p:tags r:id="rId3"/>
            </p:custDataLst>
          </p:nvPr>
        </p:nvSpPr>
        <p:spPr>
          <a:xfrm>
            <a:off x="835025" y="1830070"/>
            <a:ext cx="1943735" cy="977901"/>
          </a:xfrm>
        </p:spPr>
        <p:txBody>
          <a:bodyPr/>
          <a:lstStyle/>
          <a:p>
            <a:r>
              <a:rPr lang="en-US" altLang="zh-CN"/>
              <a:t>03</a:t>
            </a:r>
            <a:endParaRPr lang="en-US" altLang="zh-CN"/>
          </a:p>
        </p:txBody>
      </p:sp>
      <p:sp>
        <p:nvSpPr>
          <p:cNvPr id="1049216" name="标题 1"/>
          <p:cNvSpPr>
            <a:spLocks noGrp="1"/>
          </p:cNvSpPr>
          <p:nvPr>
            <p:ph type="title"/>
            <p:custDataLst>
              <p:tags r:id="rId4"/>
            </p:custDataLst>
          </p:nvPr>
        </p:nvSpPr>
        <p:spPr/>
        <p:txBody>
          <a:bodyPr/>
          <a:lstStyle/>
          <a:p>
            <a:r>
              <a:rPr lang="zh-CN" altLang="en-US"/>
              <a:t>考试内容与要求</a:t>
            </a:r>
            <a:endParaRPr lang="zh-CN" altLang="en-US"/>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06" name="标题 1"/>
          <p:cNvSpPr>
            <a:spLocks noGrp="1"/>
          </p:cNvSpPr>
          <p:nvPr>
            <p:ph type="title"/>
          </p:nvPr>
        </p:nvSpPr>
        <p:spPr/>
        <p:txBody>
          <a:bodyPr/>
          <a:lstStyle/>
          <a:p>
            <a:r>
              <a:rPr lang="zh-CN" altLang="en-US"/>
              <a:t>考试内容概述</a:t>
            </a:r>
            <a:endParaRPr lang="zh-CN" altLang="en-US"/>
          </a:p>
        </p:txBody>
      </p:sp>
      <p:sp>
        <p:nvSpPr>
          <p:cNvPr id="1049308"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10"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312"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pc="200">
                <a:solidFill>
                  <a:schemeClr val="tx1">
                    <a:lumMod val="85000"/>
                    <a:lumOff val="15000"/>
                  </a:schemeClr>
                </a:solidFill>
                <a:latin typeface="+mn-ea"/>
                <a:sym typeface="+mn-ea"/>
              </a:rPr>
              <a:t>考试科目：综合知识、应用技术</a:t>
            </a:r>
            <a:endParaRPr lang="zh-CN" altLang="en-US" spc="200">
              <a:solidFill>
                <a:schemeClr val="tx1">
                  <a:lumMod val="85000"/>
                  <a:lumOff val="15000"/>
                </a:schemeClr>
              </a:solidFill>
              <a:latin typeface="+mn-ea"/>
              <a:sym typeface="+mn-ea"/>
            </a:endParaRPr>
          </a:p>
        </p:txBody>
      </p:sp>
      <p:sp>
        <p:nvSpPr>
          <p:cNvPr id="1049314"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16"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18"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pc="200">
                <a:solidFill>
                  <a:schemeClr val="tx1">
                    <a:lumMod val="85000"/>
                    <a:lumOff val="15000"/>
                  </a:schemeClr>
                </a:solidFill>
                <a:latin typeface="+mn-ea"/>
                <a:sym typeface="+mn-ea"/>
              </a:rPr>
              <a:t>考试形式：笔试</a:t>
            </a:r>
            <a:endParaRPr lang="zh-CN" altLang="en-US" spc="200">
              <a:solidFill>
                <a:schemeClr val="tx1">
                  <a:lumMod val="85000"/>
                  <a:lumOff val="15000"/>
                </a:schemeClr>
              </a:solidFill>
              <a:latin typeface="+mn-ea"/>
              <a:sym typeface="+mn-ea"/>
            </a:endParaRPr>
          </a:p>
        </p:txBody>
      </p:sp>
      <p:sp>
        <p:nvSpPr>
          <p:cNvPr id="1049320"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22"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24"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pc="200">
                <a:solidFill>
                  <a:schemeClr val="tx1">
                    <a:lumMod val="85000"/>
                    <a:lumOff val="15000"/>
                  </a:schemeClr>
                </a:solidFill>
                <a:latin typeface="+mn-ea"/>
                <a:sym typeface="+mn-ea"/>
              </a:rPr>
              <a:t>考试时间：150分钟</a:t>
            </a:r>
            <a:endParaRPr lang="zh-CN" altLang="en-US" spc="200">
              <a:solidFill>
                <a:schemeClr val="tx1">
                  <a:lumMod val="85000"/>
                  <a:lumOff val="15000"/>
                </a:schemeClr>
              </a:solidFill>
              <a:latin typeface="+mn-ea"/>
              <a:sym typeface="+mn-ea"/>
            </a:endParaRPr>
          </a:p>
        </p:txBody>
      </p:sp>
      <p:sp>
        <p:nvSpPr>
          <p:cNvPr id="1049326"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28"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30" name="文本框 10"/>
          <p:cNvSpPr txBox="1"/>
          <p:nvPr>
            <p:custDataLst>
              <p:tags r:id="rId13"/>
            </p:custDataLst>
          </p:nvPr>
        </p:nvSpPr>
        <p:spPr>
          <a:xfrm>
            <a:off x="9018691" y="2256680"/>
            <a:ext cx="2185815" cy="3265652"/>
          </a:xfrm>
          <a:prstGeom prst="rect">
            <a:avLst/>
          </a:prstGeom>
          <a:noFill/>
        </p:spPr>
        <p:txBody>
          <a:bodyPr wrap="square"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考试内容：综合知识包括计算机应用基础、网络基础知识、项目管理知识、项目管理案例分析等；应用技术包括系统集成项目管理案例分析和系统集成项目管理专业英语等</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70" name="标题 1"/>
          <p:cNvSpPr>
            <a:spLocks noGrp="1"/>
          </p:cNvSpPr>
          <p:nvPr>
            <p:ph type="title"/>
          </p:nvPr>
        </p:nvSpPr>
        <p:spPr/>
        <p:txBody>
          <a:bodyPr/>
          <a:lstStyle/>
          <a:p>
            <a:r>
              <a:rPr lang="zh-CN" altLang="en-US"/>
              <a:t>考试要求与评分标准</a:t>
            </a:r>
            <a:endParaRPr lang="zh-CN" altLang="en-US"/>
          </a:p>
        </p:txBody>
      </p:sp>
      <p:sp>
        <p:nvSpPr>
          <p:cNvPr id="1049372"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74"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76"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考试要求：掌握项目管理师高级的考试要求和考试内容</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78"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80"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82"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评分标准：了解项目管理师高级的评分标准和评分规则</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84"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86"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88" name="TextBox 2"/>
          <p:cNvSpPr txBox="1"/>
          <p:nvPr>
            <p:custDataLst>
              <p:tags r:id="rId10"/>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考试难度：评估项目管理师高级的考试难度和考试通过率</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90"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92"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94"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备考建议：提供备考项目管理师高级的建议和技巧</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34" name="标题 1"/>
          <p:cNvSpPr>
            <a:spLocks noGrp="1"/>
          </p:cNvSpPr>
          <p:nvPr>
            <p:ph type="title"/>
          </p:nvPr>
        </p:nvSpPr>
        <p:spPr/>
        <p:txBody>
          <a:bodyPr/>
          <a:lstStyle/>
          <a:p>
            <a:r>
              <a:rPr lang="zh-CN" altLang="en-US"/>
              <a:t>考试形式与时间安排</a:t>
            </a:r>
            <a:endParaRPr lang="zh-CN" altLang="en-US"/>
          </a:p>
        </p:txBody>
      </p:sp>
      <p:sp>
        <p:nvSpPr>
          <p:cNvPr id="1049436"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考试形式：笔试</a:t>
            </a:r>
            <a:endParaRPr lang="zh-CN" altLang="en-US" sz="1200" spc="150">
              <a:solidFill>
                <a:schemeClr val="tx1">
                  <a:lumMod val="85000"/>
                  <a:lumOff val="15000"/>
                </a:schemeClr>
              </a:solidFill>
              <a:latin typeface="+mn-ea"/>
              <a:sym typeface="+mn-ea"/>
            </a:endParaRPr>
          </a:p>
        </p:txBody>
      </p:sp>
      <p:sp>
        <p:nvSpPr>
          <p:cNvPr id="1049438"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0"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2"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考试时间：每年3月和9月</a:t>
            </a:r>
            <a:endParaRPr lang="zh-CN" altLang="en-US" sz="1200" spc="150">
              <a:solidFill>
                <a:schemeClr val="tx1">
                  <a:lumMod val="85000"/>
                  <a:lumOff val="15000"/>
                </a:schemeClr>
              </a:solidFill>
              <a:latin typeface="+mn-ea"/>
              <a:sym typeface="+mn-ea"/>
            </a:endParaRPr>
          </a:p>
        </p:txBody>
      </p:sp>
      <p:sp>
        <p:nvSpPr>
          <p:cNvPr id="1049444"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6"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8"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考试时长：150分钟</a:t>
            </a:r>
            <a:endParaRPr lang="zh-CN" altLang="en-US" sz="1200" spc="150">
              <a:solidFill>
                <a:schemeClr val="tx1">
                  <a:lumMod val="85000"/>
                  <a:lumOff val="15000"/>
                </a:schemeClr>
              </a:solidFill>
              <a:latin typeface="+mn-ea"/>
              <a:sym typeface="+mn-ea"/>
            </a:endParaRPr>
          </a:p>
        </p:txBody>
      </p:sp>
      <p:sp>
        <p:nvSpPr>
          <p:cNvPr id="1049450"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52"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54"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考试内容：项目管理知识体系、项目管理实践技能、英语能力</a:t>
            </a:r>
            <a:endParaRPr lang="zh-CN" altLang="en-US" sz="1200" spc="150">
              <a:solidFill>
                <a:schemeClr val="tx1">
                  <a:lumMod val="85000"/>
                  <a:lumOff val="15000"/>
                </a:schemeClr>
              </a:solidFill>
              <a:latin typeface="+mn-ea"/>
              <a:sym typeface="+mn-ea"/>
            </a:endParaRPr>
          </a:p>
        </p:txBody>
      </p:sp>
      <p:sp>
        <p:nvSpPr>
          <p:cNvPr id="1049456"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58"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98"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9500" name="节编号"/>
          <p:cNvSpPr>
            <a:spLocks noGrp="1"/>
          </p:cNvSpPr>
          <p:nvPr>
            <p:ph type="body" sz="quarter" idx="13"/>
            <p:custDataLst>
              <p:tags r:id="rId3"/>
            </p:custDataLst>
          </p:nvPr>
        </p:nvSpPr>
        <p:spPr>
          <a:xfrm>
            <a:off x="835025" y="1830070"/>
            <a:ext cx="1943735" cy="977901"/>
          </a:xfrm>
        </p:spPr>
        <p:txBody>
          <a:bodyPr/>
          <a:lstStyle/>
          <a:p>
            <a:r>
              <a:rPr lang="en-US" altLang="zh-CN"/>
              <a:t>04</a:t>
            </a:r>
            <a:endParaRPr lang="en-US" altLang="zh-CN"/>
          </a:p>
        </p:txBody>
      </p:sp>
      <p:sp>
        <p:nvSpPr>
          <p:cNvPr id="1049502" name="标题 1"/>
          <p:cNvSpPr>
            <a:spLocks noGrp="1"/>
          </p:cNvSpPr>
          <p:nvPr>
            <p:ph type="title"/>
            <p:custDataLst>
              <p:tags r:id="rId4"/>
            </p:custDataLst>
          </p:nvPr>
        </p:nvSpPr>
        <p:spPr/>
        <p:txBody>
          <a:bodyPr/>
          <a:lstStyle/>
          <a:p>
            <a:r>
              <a:rPr lang="zh-CN" altLang="en-US"/>
              <a:t>备考策略与方法</a:t>
            </a:r>
            <a:endParaRPr lang="zh-CN" altLang="en-US"/>
          </a:p>
        </p:txBody>
      </p:sp>
    </p:spTree>
    <p:custDataLst>
      <p:tags r:id="rId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592" name="标题 1"/>
          <p:cNvSpPr>
            <a:spLocks noGrp="1"/>
          </p:cNvSpPr>
          <p:nvPr>
            <p:ph type="title"/>
          </p:nvPr>
        </p:nvSpPr>
        <p:spPr/>
        <p:txBody>
          <a:bodyPr/>
          <a:lstStyle/>
          <a:p>
            <a:r>
              <a:rPr lang="zh-CN" altLang="en-US"/>
              <a:t>制定备考计划</a:t>
            </a:r>
            <a:endParaRPr lang="zh-CN" altLang="en-US"/>
          </a:p>
        </p:txBody>
      </p:sp>
      <p:sp>
        <p:nvSpPr>
          <p:cNvPr id="1049594"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96"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598"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明确考试目标：了解考试大纲和考试要求，确定备考方向和目标</a:t>
            </a:r>
            <a:endParaRPr lang="zh-CN" altLang="en-US" sz="2000" spc="200">
              <a:solidFill>
                <a:schemeClr val="tx1">
                  <a:lumMod val="85000"/>
                  <a:lumOff val="15000"/>
                </a:schemeClr>
              </a:solidFill>
              <a:latin typeface="+mn-ea"/>
              <a:sym typeface="+mn-ea"/>
            </a:endParaRPr>
          </a:p>
        </p:txBody>
      </p:sp>
      <p:sp>
        <p:nvSpPr>
          <p:cNvPr id="1049600"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602"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604"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制定学习计划：根据个人情况，制定合理的学习计划，包括学习时间、学习内容、复习进度等</a:t>
            </a:r>
            <a:endParaRPr lang="zh-CN" altLang="en-US" sz="2000" spc="200">
              <a:solidFill>
                <a:schemeClr val="tx1">
                  <a:lumMod val="85000"/>
                  <a:lumOff val="15000"/>
                </a:schemeClr>
              </a:solidFill>
              <a:latin typeface="+mn-ea"/>
              <a:sym typeface="+mn-ea"/>
            </a:endParaRPr>
          </a:p>
        </p:txBody>
      </p:sp>
      <p:sp>
        <p:nvSpPr>
          <p:cNvPr id="1049606"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608"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610"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注重学习方法：采用有效的学习方法，如归纳总结、做题练习、模拟考试等，提高学习效率</a:t>
            </a:r>
            <a:endParaRPr lang="zh-CN" altLang="en-US" sz="2000" spc="200">
              <a:solidFill>
                <a:schemeClr val="tx1">
                  <a:lumMod val="85000"/>
                  <a:lumOff val="15000"/>
                </a:schemeClr>
              </a:solidFill>
              <a:latin typeface="+mn-ea"/>
              <a:sym typeface="+mn-ea"/>
            </a:endParaRPr>
          </a:p>
        </p:txBody>
      </p:sp>
      <p:sp>
        <p:nvSpPr>
          <p:cNvPr id="1049612"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614"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616"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保持积极心态：保持积极的学习心态，不断鼓励自己，克服困难，坚持到底</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656" name="标题 1"/>
          <p:cNvSpPr>
            <a:spLocks noGrp="1"/>
          </p:cNvSpPr>
          <p:nvPr>
            <p:ph type="title"/>
          </p:nvPr>
        </p:nvSpPr>
        <p:spPr/>
        <p:txBody>
          <a:bodyPr/>
          <a:lstStyle/>
          <a:p>
            <a:r>
              <a:rPr lang="zh-CN" altLang="en-US"/>
              <a:t>学习资料的选择与使用</a:t>
            </a:r>
            <a:endParaRPr lang="zh-CN" altLang="en-US"/>
          </a:p>
        </p:txBody>
      </p:sp>
      <p:sp>
        <p:nvSpPr>
          <p:cNvPr id="1049658"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60"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62"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64"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66"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参考历年真题和模拟试题</a:t>
            </a:r>
            <a:endParaRPr lang="zh-CN" altLang="en-US" sz="1400" spc="150">
              <a:solidFill>
                <a:schemeClr val="tx1"/>
              </a:solidFill>
              <a:effectLst/>
              <a:latin typeface="+mn-ea"/>
              <a:sym typeface="+mn-ea"/>
            </a:endParaRPr>
          </a:p>
        </p:txBody>
      </p:sp>
      <p:sp>
        <p:nvSpPr>
          <p:cNvPr id="1049668"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选择官方教材和考试大纲</a:t>
            </a:r>
            <a:endParaRPr lang="zh-CN" altLang="en-US" sz="1400" spc="150">
              <a:solidFill>
                <a:schemeClr val="tx1"/>
              </a:solidFill>
              <a:effectLst/>
              <a:latin typeface="+mn-ea"/>
              <a:sym typeface="+mn-ea"/>
            </a:endParaRPr>
          </a:p>
        </p:txBody>
      </p:sp>
      <p:sp>
        <p:nvSpPr>
          <p:cNvPr id="1049670"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参加培训课程和在线学习平台</a:t>
            </a:r>
            <a:endParaRPr lang="zh-CN" altLang="en-US" sz="1400" spc="150">
              <a:solidFill>
                <a:schemeClr val="tx1"/>
              </a:solidFill>
              <a:effectLst/>
              <a:latin typeface="+mn-ea"/>
              <a:sym typeface="+mn-ea"/>
            </a:endParaRPr>
          </a:p>
        </p:txBody>
      </p:sp>
      <p:sp>
        <p:nvSpPr>
          <p:cNvPr id="1049672"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利用学习资料进行复习和巩固</a:t>
            </a:r>
            <a:endParaRPr lang="zh-CN" altLang="en-US" sz="1400" spc="150">
              <a:solidFill>
                <a:schemeClr val="tx1"/>
              </a:solidFill>
              <a:effectLst/>
              <a:latin typeface="+mn-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712" name="标题 1"/>
          <p:cNvSpPr>
            <a:spLocks noGrp="1"/>
          </p:cNvSpPr>
          <p:nvPr>
            <p:ph type="title"/>
          </p:nvPr>
        </p:nvSpPr>
        <p:spPr/>
        <p:txBody>
          <a:bodyPr/>
          <a:lstStyle/>
          <a:p>
            <a:r>
              <a:rPr lang="zh-CN" altLang="en-US"/>
              <a:t>重点知识点的掌握与运用</a:t>
            </a:r>
            <a:endParaRPr lang="zh-CN" altLang="en-US"/>
          </a:p>
        </p:txBody>
      </p:sp>
      <p:sp>
        <p:nvSpPr>
          <p:cNvPr id="1049714"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掌握项目管理基础知识：包括项目计划、项目执行、项目监控、项目变更控制等核心概念和流程。</a:t>
            </a:r>
            <a:endParaRPr lang="zh-CN" altLang="en-US" sz="1200" spc="150">
              <a:solidFill>
                <a:schemeClr val="tx1">
                  <a:lumMod val="85000"/>
                  <a:lumOff val="15000"/>
                </a:schemeClr>
              </a:solidFill>
              <a:latin typeface="+mn-ea"/>
              <a:sym typeface="+mn-ea"/>
            </a:endParaRPr>
          </a:p>
        </p:txBody>
      </p:sp>
      <p:sp>
        <p:nvSpPr>
          <p:cNvPr id="1049716"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18"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20"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熟悉考试大纲和考试要求：了解考试范围、考试形式和考试要求，有针对性地进行备考。</a:t>
            </a:r>
            <a:endParaRPr lang="zh-CN" altLang="en-US" sz="1200" spc="150">
              <a:solidFill>
                <a:schemeClr val="tx1">
                  <a:lumMod val="85000"/>
                  <a:lumOff val="15000"/>
                </a:schemeClr>
              </a:solidFill>
              <a:latin typeface="+mn-ea"/>
              <a:sym typeface="+mn-ea"/>
            </a:endParaRPr>
          </a:p>
        </p:txBody>
      </p:sp>
      <p:sp>
        <p:nvSpPr>
          <p:cNvPr id="1049722"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24"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26"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掌握重点知识点：包括项目风险管理、项目沟通管理、项目采购管理、项目质量管理等重点知识点，深入理解并掌握其核心内容和应用。</a:t>
            </a:r>
            <a:endParaRPr lang="zh-CN" altLang="en-US" sz="1200" spc="150">
              <a:solidFill>
                <a:schemeClr val="tx1">
                  <a:lumMod val="85000"/>
                  <a:lumOff val="15000"/>
                </a:schemeClr>
              </a:solidFill>
              <a:latin typeface="+mn-ea"/>
              <a:sym typeface="+mn-ea"/>
            </a:endParaRPr>
          </a:p>
        </p:txBody>
      </p:sp>
      <p:sp>
        <p:nvSpPr>
          <p:cNvPr id="1049728"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30"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32"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运用知识点解决问题：通过案例分析、模拟试题等方式，提高运用知识点解决问题的能力，加深对知识点的理解和掌握。</a:t>
            </a:r>
            <a:endParaRPr lang="zh-CN" altLang="en-US" sz="1200" spc="150">
              <a:solidFill>
                <a:schemeClr val="tx1">
                  <a:lumMod val="85000"/>
                  <a:lumOff val="15000"/>
                </a:schemeClr>
              </a:solidFill>
              <a:latin typeface="+mn-ea"/>
              <a:sym typeface="+mn-ea"/>
            </a:endParaRPr>
          </a:p>
        </p:txBody>
      </p:sp>
      <p:sp>
        <p:nvSpPr>
          <p:cNvPr id="1049734"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36"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https://d.book118.com/685320313031011111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日期时间占位符"/>
  <p:tag name="KSO_WM_UNIT_SUBTYPE" val="c"/>
  <p:tag name="KSO_WM_UNIT_TYPE" val="f"/>
  <p:tag name="KSO_WM_UNIT_VALUE" val="12"/>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p:tag name="KSO_WM_UNIT_SUBTYPE" val="a"/>
  <p:tag name="KSO_WM_UNIT_TYPE" val="f"/>
  <p:tag name="KSO_WM_UNIT_VALUE" val="29"/>
</p:tagLst>
</file>

<file path=ppt/tags/tag34.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a*1_1_1"/>
  <p:tag name="KSO_WM_UNIT_INDEX" val="1_1_1"/>
  <p:tag name="KSO_WM_UNIT_ISCONTENTSTITLE" val="0"/>
  <p:tag name="KSO_WM_UNIT_ISNUMDGMTITLE" val="0"/>
  <p:tag name="KSO_WM_UNIT_LAYERLEVEL" val="1_1_1"/>
  <p:tag name="KSO_WM_UNIT_NOCLEAR" val="0"/>
  <p:tag name="KSO_WM_UNIT_PRESET_TEXT" val="单击此处编辑母版文本样式"/>
  <p:tag name="KSO_WM_UNIT_TYPE" val="l_h_a"/>
  <p:tag name="KSO_WM_UNIT_VALUE" val="19"/>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f*1_1_1"/>
  <p:tag name="KSO_WM_UNIT_INDEX" val="1_1_1"/>
  <p:tag name="KSO_WM_UNIT_LAYERLEVEL" val="1_1_1"/>
  <p:tag name="KSO_WM_UNIT_NOCLEAR" val="0"/>
  <p:tag name="KSO_WM_UNIT_PRESET_TEXT" val="单击此处编辑母版文本样式 二级 三级 四级 五级"/>
  <p:tag name="KSO_WM_UNIT_SUBTYPE" val="a"/>
  <p:tag name="KSO_WM_UNIT_TYPE" val="l_h_f"/>
  <p:tag name="KSO_WM_UNIT_VALUE" val="128"/>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a*1_2_1"/>
  <p:tag name="KSO_WM_UNIT_INDEX" val="1_2_1"/>
  <p:tag name="KSO_WM_UNIT_ISCONTENTSTITLE" val="0"/>
  <p:tag name="KSO_WM_UNIT_ISNUMDGMTITLE" val="0"/>
  <p:tag name="KSO_WM_UNIT_LAYERLEVEL" val="1_1_1"/>
  <p:tag name="KSO_WM_UNIT_NOCLEAR" val="0"/>
  <p:tag name="KSO_WM_UNIT_PRESET_TEXT" val="单击此处编辑母版文本样式"/>
  <p:tag name="KSO_WM_UNIT_TYPE" val="l_h_a"/>
  <p:tag name="KSO_WM_UNIT_VALUE" val="19"/>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f*1_2_1"/>
  <p:tag name="KSO_WM_UNIT_INDEX" val="1_2_1"/>
  <p:tag name="KSO_WM_UNIT_LAYERLEVEL" val="1_1_1"/>
  <p:tag name="KSO_WM_UNIT_NOCLEAR" val="0"/>
  <p:tag name="KSO_WM_UNIT_PRESET_TEXT" val="单击此处编辑母版文本样式 二级 三级 四级 五级"/>
  <p:tag name="KSO_WM_UNIT_SUBTYPE" val="a"/>
  <p:tag name="KSO_WM_UNIT_TYPE" val="l_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6"/>
  <p:tag name="KSO_WM_UNIT_INDEX" val="6"/>
  <p:tag name="KSO_WM_UNIT_LAYERLEVEL" val="1"/>
  <p:tag name="KSO_WM_UNIT_NOCLEAR" val="0"/>
  <p:tag name="KSO_WM_UNIT_PRESET_TEXT" val="公司名占位符"/>
  <p:tag name="KSO_WM_UNIT_SUBTYPE" val="g"/>
  <p:tag name="KSO_WM_UNIT_TYPE" val="f"/>
  <p:tag name="KSO_WM_UNIT_VALUE" val="10"/>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8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24"/>
  <p:tag name="KSO_WM_TEMPLATE_MASTER_TYPE" val="0"/>
  <p:tag name="KSO_WM_TEMPLATE_SUBCATEGORY" val="29"/>
  <p:tag name="KSO_WM_TEMPLATE_THUMBS_INDEX" val="1、9"/>
</p:tagLst>
</file>

<file path=ppt/tags/tag99.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100.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3"/>
  <p:tag name="KSO_WM_UNIT_INDEX" val="3"/>
  <p:tag name="KSO_WM_UNIT_LAYERLEVEL" val="1"/>
  <p:tag name="KSO_WM_UNIT_NOCLEAR" val="0"/>
  <p:tag name="KSO_WM_UNIT_PRESET_TEXT" val="稻壳学院"/>
  <p:tag name="KSO_WM_UNIT_SUBTYPE" val="g"/>
  <p:tag name="KSO_WM_UNIT_TYPE" val="f"/>
  <p:tag name="KSO_WM_UNIT_VALUE" val="8"/>
</p:tagLst>
</file>

<file path=ppt/tags/tag101.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1"/>
  <p:tag name="KSO_WM_UNIT_INDEX" val="1"/>
  <p:tag name="KSO_WM_UNIT_LAYERLEVEL" val="1"/>
  <p:tag name="KSO_WM_UNIT_NOCLEAR" val="0"/>
  <p:tag name="KSO_WM_UNIT_PRESET_TEXT" val="20XX/01/01"/>
  <p:tag name="KSO_WM_UNIT_SUBTYPE" val="c"/>
  <p:tag name="KSO_WM_UNIT_TYPE" val="f"/>
  <p:tag name="KSO_WM_UNIT_VALUE" val="8"/>
</p:tagLst>
</file>

<file path=ppt/tags/tag102.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2"/>
  <p:tag name="KSO_WM_UNIT_INDEX" val="2"/>
  <p:tag name="KSO_WM_UNIT_LAYERLEVEL" val="1"/>
  <p:tag name="KSO_WM_UNIT_NOCLEAR" val="0"/>
  <p:tag name="KSO_WM_UNIT_PRESET_TEXT" val="汇报人：WPS"/>
  <p:tag name="KSO_WM_UNIT_SUBTYPE" val="b"/>
  <p:tag name="KSO_WM_UNIT_TYPE" val="f"/>
  <p:tag name="KSO_WM_UNIT_VALUE" val="8"/>
</p:tagLst>
</file>

<file path=ppt/tags/tag103.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4"/>
</p:tagLst>
</file>

<file path=ppt/tags/tag104.xml><?xml version="1.0" encoding="utf-8"?>
<p:tagLst xmlns:p="http://schemas.openxmlformats.org/presentationml/2006/main">
  <p:tag name="KSO_WM_BEAUTIFY_FLAG" val="#wm#"/>
  <p:tag name="KSO_WM_SLIDE_ID" val="custom20231224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1224"/>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06.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1_1"/>
  <p:tag name="KSO_WM_UNIT_INDEX" val="1_1_1"/>
  <p:tag name="KSO_WM_UNIT_LAYERLEVEL" val="1_1_1"/>
  <p:tag name="KSO_WM_UNIT_PRESET_TEXT" val="01. "/>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1_2"/>
  <p:tag name="KSO_WM_UNIT_INDEX" val="1_1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2_1"/>
  <p:tag name="KSO_WM_UNIT_INDEX" val="1_2_1"/>
  <p:tag name="KSO_WM_UNIT_LAYERLEVEL" val="1_1_1"/>
  <p:tag name="KSO_WM_UNIT_PRESET_TEXT" val="02. "/>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2_2"/>
  <p:tag name="KSO_WM_UNIT_INDEX" val="1_2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3_1"/>
  <p:tag name="KSO_WM_UNIT_INDEX" val="1_3_1"/>
  <p:tag name="KSO_WM_UNIT_LAYERLEVEL" val="1_1_1"/>
  <p:tag name="KSO_WM_UNIT_PRESET_TEXT" val="03. "/>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3_2"/>
  <p:tag name="KSO_WM_UNIT_INDEX" val="1_3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4_1"/>
  <p:tag name="KSO_WM_UNIT_INDEX" val="1_4_1"/>
  <p:tag name="KSO_WM_UNIT_LAYERLEVEL" val="1_1_1"/>
  <p:tag name="KSO_WM_UNIT_PRESET_TEXT" val="04. "/>
  <p:tag name="KSO_WM_UNIT_SUBTYPE" val="d"/>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4_2"/>
  <p:tag name="KSO_WM_UNIT_INDEX" val="1_4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5_1"/>
  <p:tag name="KSO_WM_UNIT_INDEX" val="1_5_1"/>
  <p:tag name="KSO_WM_UNIT_LAYERLEVEL" val="1_1_1"/>
  <p:tag name="KSO_WM_UNIT_PRESET_TEXT" val="05. "/>
  <p:tag name="KSO_WM_UNIT_SUBTYPE" val="d"/>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5_2"/>
  <p:tag name="KSO_WM_UNIT_INDEX" val="1_5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6_1"/>
  <p:tag name="KSO_WM_UNIT_INDEX" val="1_6_1"/>
  <p:tag name="KSO_WM_UNIT_LAYERLEVEL" val="1_1_1"/>
  <p:tag name="KSO_WM_UNIT_PRESET_TEXT" val="06. "/>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6_2"/>
  <p:tag name="KSO_WM_UNIT_INDEX" val="1_6_2"/>
  <p:tag name="KSO_WM_UNIT_LAYERLEVEL" val="1_1_1"/>
  <p:tag name="KSO_WM_UNIT_TYPE" val="l_h_i"/>
</p:tagLst>
</file>

<file path=ppt/tags/tag125.xml><?xml version="1.0" encoding="utf-8"?>
<p:tagLst xmlns:p="http://schemas.openxmlformats.org/presentationml/2006/main">
  <p:tag name="KSO_WM_BEAUTIFY_FLAG" val="#wm#"/>
  <p:tag name="KSO_WM_DIAGRAM_GROUP_CODE" val="l1-1"/>
  <p:tag name="KSO_WM_SLIDE_DIAGTYPE" val="l"/>
  <p:tag name="KSO_WM_SLIDE_ID" val="custom20231224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26.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27.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1"/>
  <p:tag name="KSO_WM_UNIT_TYPE" val="e"/>
  <p:tag name="KSO_WM_UNIT_VALUE" val="13"/>
</p:tagLst>
</file>

<file path=ppt/tags/tag128.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29.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30.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31.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2"/>
  <p:tag name="KSO_WM_UNIT_TYPE" val="e"/>
  <p:tag name="KSO_WM_UNIT_VALUE" val="13"/>
</p:tagLst>
</file>

<file path=ppt/tags/tag132.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33.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1_1"/>
  <p:tag name="KSO_WM_UNIT_INDEX" val="1_1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1_2"/>
  <p:tag name="KSO_WM_UNIT_INDEX" val="1_1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1_1"/>
  <p:tag name="KSO_WM_UNIT_INDEX" val="1_1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2_1"/>
  <p:tag name="KSO_WM_UNIT_INDEX" val="1_2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2_2"/>
  <p:tag name="KSO_WM_UNIT_INDEX" val="1_2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2_1"/>
  <p:tag name="KSO_WM_UNIT_INDEX" val="1_2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3_1"/>
  <p:tag name="KSO_WM_UNIT_INDEX" val="1_3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3_2"/>
  <p:tag name="KSO_WM_UNIT_INDEX" val="1_3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3_1"/>
  <p:tag name="KSO_WM_UNIT_INDEX" val="1_3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4_1"/>
  <p:tag name="KSO_WM_UNIT_INDEX" val="1_4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4_2"/>
  <p:tag name="KSO_WM_UNIT_INDEX" val="1_4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4_1"/>
  <p:tag name="KSO_WM_UNIT_INDEX" val="1_4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5_1"/>
  <p:tag name="KSO_WM_UNIT_INDEX" val="1_5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5_2"/>
  <p:tag name="KSO_WM_UNIT_INDEX" val="1_5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5_1"/>
  <p:tag name="KSO_WM_UNIT_INDEX" val="1_5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7.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58.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3"/>
  <p:tag name="KSO_WM_UNIT_TYPE" val="e"/>
  <p:tag name="KSO_WM_UNIT_VALUE" val="13"/>
</p:tagLst>
</file>

<file path=ppt/tags/tag159.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60.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97.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98.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4"/>
  <p:tag name="KSO_WM_UNIT_TYPE" val="e"/>
  <p:tag name="KSO_WM_UNIT_VALUE" val="13"/>
</p:tagLst>
</file>

<file path=ppt/tags/tag199.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200.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3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7.30  /2">
      <a:dk1>
        <a:srgbClr val="333333"/>
      </a:dk1>
      <a:lt1>
        <a:srgbClr val="FFFFFF"/>
      </a:lt1>
      <a:dk2>
        <a:srgbClr val="000000"/>
      </a:dk2>
      <a:lt2>
        <a:srgbClr val="F4FEF8"/>
      </a:lt2>
      <a:accent1>
        <a:srgbClr val="14D663"/>
      </a:accent1>
      <a:accent2>
        <a:srgbClr val="FFCC00"/>
      </a:accent2>
      <a:accent3>
        <a:srgbClr val="1ECBF6"/>
      </a:accent3>
      <a:accent4>
        <a:srgbClr val="9AD02A"/>
      </a:accent4>
      <a:accent5>
        <a:srgbClr val="E94520"/>
      </a:accent5>
      <a:accent6>
        <a:srgbClr val="F37F3F"/>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18</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微软雅黑</vt:lpstr>
      <vt:lpstr>+中文标题</vt:lpstr>
      <vt:lpstr>Calibri Light</vt:lpstr>
      <vt:lpstr>Office Theme</vt:lpstr>
      <vt:lpstr>软考项目管理师高级</vt:lpstr>
      <vt:lpstr>目录</vt:lpstr>
      <vt:lpstr>单击此处添加章节标题</vt:lpstr>
      <vt:lpstr>考试背景与目标</vt:lpstr>
      <vt:lpstr>PowerPoint Presentation</vt:lpstr>
      <vt:lpstr>软考项目管理师高级的介绍</vt:lpstr>
      <vt:lpstr>考试的目标和意义</vt:lpstr>
      <vt:lpstr>考试内容与要求</vt:lpstr>
      <vt:lpstr>PowerPoint Presentation</vt:lpstr>
      <vt:lpstr>考试内容概述</vt:lpstr>
      <vt:lpstr>考试要求与评分标准</vt:lpstr>
      <vt:lpstr>考试形式与时间安排</vt:lpstr>
      <vt:lpstr>备考策略与方法</vt:lpstr>
      <vt:lpstr>PowerPoint Presentation</vt:lpstr>
      <vt:lpstr>制定备考计划</vt:lpstr>
      <vt:lpstr>学习资料的选择与使用</vt:lpstr>
      <vt:lpstr>重点知识点的掌握与运用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2024-09-16T20:07:16.208</cp:lastPrinted>
  <dcterms:created xsi:type="dcterms:W3CDTF">2024-09-16T12:07:16Z</dcterms:created>
  <dcterms:modified xsi:type="dcterms:W3CDTF">2024-09-16T12:07:18Z</dcterms:modified>
</cp:coreProperties>
</file>