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0F69B1-8DD2-466D-BC51-B4C8EBB50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75AC71-8282-4FF7-9A08-34AE973EF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6BBC4E-880A-4A63-8DA7-8672428A6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20C237-2E76-451F-B882-3396B9281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6EA2B1-4968-4084-85F6-AE544AC4B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F467C5-320C-4D2D-AC43-CB56CE195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A7B0E2-6633-47A3-A92A-ABE35E778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58FE50-1C84-469B-B3FC-A8791B805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DADC49-3D48-4E1A-BE5D-EBD2DC54C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87E54-4F95-4CE7-8868-4AA2D303B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EA777C-3281-445D-8268-3F14487F2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32111010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求代数式的值模板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代数式基本概念与性质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一元一次方程求解方法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二元一次方程组求解方法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多元一次方程组求解方法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代数式在几何图形中应用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总结回顾与拓展延伸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代数式基本概念与性质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9048" r="3904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由数、字母和运算符号（加、减、乘、除、乘方、开方）组成的数学表达式。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按组成元素可分为有理式和无理式；按字母个数可分为一元代数式和多元代数式。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代数式定义及分类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加法运算：同类项相加，不同类项直接排列。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减法运算：转化为加法运算，即加上相反数。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乘法运算：单项式与单项式相乘，把他们的系数，相同字母的幂分别相乘，其余字母连同他的指数不变，作为积的因式；单项式与多项式相乘，就是根据分配律用单项式去乘多项式的每一项，再把所得的积相加。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除法运算：多项式除以单项式，先把这个多项式的每一项分别除以单项式，再把所得的商相加。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1405" r="11405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21054" r="21054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代数式运算规则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用数值代替代数式里的字母，计算后所得的结果叫做代数式的值。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代数式的值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代数式的性质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主要涉及到整式的加减乘除运算，包括去括号、合并同类项、整式的乘法等。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在求代数式的值时，需要注意运算顺序和符号问题，确保计算结果的准确性。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代数式性质总结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一元一次方程求解方法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等式两边同时加上（或减去）同一个数，等式仍然成立。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将等式两边的某项移到另一边，需要改变该项的符号。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等式性质与移项法则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移项法则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等式性质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识别同类项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字母部分完全相同的项即为同类项。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合并同类项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将同类项的系数相加，字母部分不变。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合并同类项技巧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合并同类项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计算右边得 $2x = 6$。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例题1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解方程 $2x + 5 = 11$。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将5移到等式右边，得 $2x = 11 - 5$。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一元一次方程应用举例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求解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除以2得 $x = 3$。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例题2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解方程 $3x - 2(x - 1) = 4$。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去括号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展开括号得 $3x - 2x + 2 = 4$。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一元一次方程应用举例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移项与合并同类项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将同类项合并，得 $x + 2 = 4$。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移项得 $x = 4 - 2$，即 $x = 2$。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一元一次方程应用举例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二元一次方程组求解方法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noFill/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346287" y="2886646"/>
            <a:ext cx="1499330" cy="1499330"/>
            <a:chOff x="5346287" y="2886646"/>
            <a:chExt cx="1499330" cy="1499330"/>
          </a:xfrm>
        </p:grpSpPr>
        <p:sp>
          <p:nvSpPr>
            <p:cNvPr id="12" name="AutoShape 12"/>
            <p:cNvSpPr/>
            <p:nvPr/>
          </p:nvSpPr>
          <p:spPr>
            <a:xfrm>
              <a:off x="5346287" y="2886646"/>
              <a:ext cx="1499330" cy="1499330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6" name="AutoShape 16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消元法原理及步骤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23860" y="1451184"/>
            <a:ext cx="3286271" cy="1172597"/>
            <a:chOff x="323860" y="1451184"/>
            <a:chExt cx="3286271" cy="1172597"/>
          </a:xfrm>
        </p:grpSpPr>
        <p:sp>
          <p:nvSpPr>
            <p:cNvPr id="41" name="TextBox 41"/>
            <p:cNvSpPr txBox="1"/>
            <p:nvPr/>
          </p:nvSpPr>
          <p:spPr>
            <a:xfrm>
              <a:off x="323860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原理：通过加减消元法或代入消元法，将二元一次方程组转化为一元一次方程进行求解。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81203" y="3072914"/>
            <a:ext cx="3286271" cy="1172597"/>
            <a:chOff x="181203" y="3072914"/>
            <a:chExt cx="3286271" cy="1172597"/>
          </a:xfrm>
        </p:grpSpPr>
        <p:sp>
          <p:nvSpPr>
            <p:cNvPr id="43" name="TextBox 43"/>
            <p:cNvSpPr txBox="1"/>
            <p:nvPr/>
          </p:nvSpPr>
          <p:spPr>
            <a:xfrm>
              <a:off x="181203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45256" y="4966595"/>
            <a:ext cx="3286271" cy="1172597"/>
            <a:chOff x="545256" y="4966595"/>
            <a:chExt cx="3286271" cy="1172597"/>
          </a:xfrm>
        </p:grpSpPr>
        <p:sp>
          <p:nvSpPr>
            <p:cNvPr id="45" name="TextBox 45"/>
            <p:cNvSpPr txBox="1"/>
            <p:nvPr/>
          </p:nvSpPr>
          <p:spPr>
            <a:xfrm>
              <a:off x="545256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整理方程组，使其形式更简洁；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24537" y="3072914"/>
            <a:ext cx="3286271" cy="1172597"/>
            <a:chOff x="8724537" y="3072914"/>
            <a:chExt cx="3286271" cy="1172597"/>
          </a:xfrm>
        </p:grpSpPr>
        <p:sp>
          <p:nvSpPr>
            <p:cNvPr id="47" name="TextBox 47"/>
            <p:cNvSpPr txBox="1"/>
            <p:nvPr/>
          </p:nvSpPr>
          <p:spPr>
            <a:xfrm>
              <a:off x="8724537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解出一元一次方程，求得一个未知数的值；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168429" y="4966595"/>
            <a:ext cx="3286271" cy="1172597"/>
            <a:chOff x="8168429" y="4966595"/>
            <a:chExt cx="3286271" cy="1172597"/>
          </a:xfrm>
        </p:grpSpPr>
        <p:sp>
          <p:nvSpPr>
            <p:cNvPr id="49" name="TextBox 49"/>
            <p:cNvSpPr txBox="1"/>
            <p:nvPr/>
          </p:nvSpPr>
          <p:spPr>
            <a:xfrm>
              <a:off x="8168429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将求得的未知数值代入原方程组，求得另一个未知数的值。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581879" y="1451184"/>
            <a:ext cx="3286271" cy="1172597"/>
            <a:chOff x="8581879" y="1451184"/>
            <a:chExt cx="3286271" cy="1172597"/>
          </a:xfrm>
        </p:grpSpPr>
        <p:sp>
          <p:nvSpPr>
            <p:cNvPr id="51" name="TextBox 51"/>
            <p:cNvSpPr txBox="1"/>
            <p:nvPr/>
          </p:nvSpPr>
          <p:spPr>
            <a:xfrm>
              <a:off x="8581879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选择一个未知数，通过加减或代入的方式消去另一个未知数；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https://d.book118.com/685321110104011104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2024-09-14T00:01:10.383</cp:lastPrinted>
  <dcterms:created xsi:type="dcterms:W3CDTF">2024-09-13T16:01:10Z</dcterms:created>
  <dcterms:modified xsi:type="dcterms:W3CDTF">2024-09-13T16:01:12Z</dcterms:modified>
</cp:coreProperties>
</file>