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9F857-AC31-4A1B-A9AF-DEF2CE09D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6430D-F441-4027-ADF8-1A2D0F3F5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4B1B9-2EC6-4626-81A3-CA0C9E9BF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AA64A-0CB1-49A9-980B-2851486B5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F52D2-DDC2-4F89-B9E1-030853FE0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F3C63-1616-433E-BFB7-DF7B12892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62BA35-5010-41B4-9E40-34DEA69A0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443DE-A889-4231-979C-C06055AC8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62063-CA38-4493-93F1-392EFEFD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6B8FF-A8FD-4465-8EFE-AECB8EA7C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EB89B-135B-493A-ABB8-25EBD518D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222220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冶金行业风险识别及安全防范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冶金行业风险概述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冶金行业风险识别方法及流程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冶金行业安全防范措施及策略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冶金行业风险评估与监控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冶金行业风险应对与处置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识别冶金行业潜在的风险，提出相应的安全防范措施，确保生产安全和企业稳定发展。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随着冶金行业的快速发展，生产过程中涉及的高温、高压、有毒有害等危险因素日益增多，安全风险不断加大。因此，对冶金行业进行风险识别和安全防范显得尤为重要。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识别冶金行业生产过程中可能存在的各类风险，包括设备故障、人为操作失误、自然灾害等。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提出针对性的安全防范措施，包括技术、管理、培训等方面。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分析风险产生的原因和可能导致的后果，评估风险的严重程度。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探讨如何建立完善的风险识别和安全防范机制，确保冶金行业的生产安全。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冶金行业风险概述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冶金行业现状及发展趋势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冶金行业是我国重要的基础产业之一，近年来呈现出稳步发展的态势。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随着科技的不断进步和环保要求的日益严格，冶金行业正朝着智能化、绿色化方向发展。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未来，冶金行业将继续加强技术创新和产业升级，提高资源利用效率和环境保护水平。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市场需求波动、原材料价格波动、汇率波动等。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技术更新迭代、新技术应用风险、技术泄密等。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环保政策变化、环保设施运行不稳定、污染物排放超标等。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生产安全事故、危险品管理不当、员工安全意识薄弱等。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冶金行业面临的主要风险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风险识别是企业风险管理的基础，有助于及时发现潜在风险，避免或减少损失。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通过风险识别，企业可以制定相应的风险防范措施，提高抵御风险的能力。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风险识别有助于企业优化资源配置，提高经营效率和管理水平。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冶金行业风险识别方法及流程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利用专家经验、知识和判断力，对冶金企业生产过程中可能存在的风险进行识别和评估。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安全检查表法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通过对冶金企业生产设备、工艺、环境等进行全面检查，发现潜在的风险因素。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预先危险性分析法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在生产活动开始前，对系统中可能存在的危险性类别、出现条件、导致事故的后果进行分析，目的是识别系统中的潜在危险，确定其危险等级，防止危险发展成事故。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收集与冶金企业生产相关的资料，包括设备技术资料、工艺流程图、安全操作规程等。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确定需要识别的风险范围和目标，包括生产设备、工艺流程、作业环境等。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根据识别目标和资料情况，选择合适的识别方法，如专家评估法、安全检查表法、预先危险性分析法等。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整理识别结果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对识别出的风险因素进行分类整理，形成风险清单，为后续的风险评估和防范措施制定提供依据。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实施风险识别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按照选定的方法，对冶金企业生产过程进行全面、系统的风险识别，记录识别结果。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冶金企业炼钢车间风险识别。通过对炼钢车间的生产设备、工艺流程、作业环境等进行全面检查，发现转炉煤气回收系统存在泄漏风险。针对该风险，企业采取了加强设备巡检、定期维护保养、提高员工操作技能等措施进行防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冶金企业轧钢车间风险识别。利用专家评估法，对轧钢车间的生产设备、工艺流程等进行评估，发现加热炉区域存在高温灼伤和火灾风险。为降低风险，企业采取了安装防护装置、加强员工培训、完善应急预案等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风险识别实践案例分析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冶金行业安全防范措施及策略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https://d.book118.com/685322222043011104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2024-09-13T21:36:40.579</cp:lastPrinted>
  <dcterms:created xsi:type="dcterms:W3CDTF">2024-09-13T13:36:40Z</dcterms:created>
  <dcterms:modified xsi:type="dcterms:W3CDTF">2024-09-13T13:36:42Z</dcterms:modified>
</cp:coreProperties>
</file>