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CB35D3-FF77-4A7A-8BF9-3E8F18A295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BEDCC9-ECA7-4179-B0C1-985C91086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712741-DA39-4C99-8082-99D11BA8AC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8FAF85-DF99-4EDF-B936-F05C08E99D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4A2A3D-8F85-40B9-8FDF-12D141DAF7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967157-3EF9-46C3-9F93-08F4750AF7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74EB5D-CBE2-4C72-B1D2-B3BD85A254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C657B8-9D78-4EA1-B7B6-C9832CA47F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E5BE96-5BDB-46C5-A586-22D4DC973F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B5B34A-57CE-4C65-9215-C2FB91D5D6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2B9C28-8D82-47B7-AB10-4C1C5031A3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323100202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《数据备份与恢复》PPT课件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数据备份的重要性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数据备份的方法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数据恢复的流程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数据备份与恢复的实践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数据备份与恢复的常见问题与解答</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数据备份的重要性</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硬件故障</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软件错误</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人为错误</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自然灾害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数据丢失的风险</a:t>
              </a:r>
            </a:p>
          </p:txBody>
        </p:sp>
      </p:grpSp>
      <p:pic>
        <p:nvPicPr>
          <p:cNvPr id="28" name="Picture 28"/>
          <p:cNvPicPr>
            <a:picLocks noChangeAspect="1"/>
          </p:cNvPicPr>
          <p:nvPr/>
        </p:nvPicPr>
        <p:blipFill>
          <a:blip r:embed="rId2"/>
          <a:srcRect l="17112" r="1711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3248" r="1324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1870" r="1187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31207" r="3120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硬盘、服务器等存储设备可能出现故障，导致数据无法读取。</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操作系统、数据库等软件可能出现错误，导致数据损坏或丢失。</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误删除、误修改等人为操作可能导致数据丢失。</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地震、洪水等自然灾害可能导致数据丢失。</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34" r="1253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数据备份的意义</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备份数据可以在数据丢失后恢复，避免重要数据的丢失。</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备份数据可以保证业务的连续性，减少因数据丢失导致的业务中断。</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备份数据可以满足法律法规对数据保留的要求，避免因数据丢失导致的法律风险。</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备份数据可以保证员工的工作成果得到保护，避免因数据丢失导致的工作重复。</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数据安全保障</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业务连续性</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法律合规</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提高员工效率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8" r="20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制定定期备份计划，如每天、每周或每月备份一次数据。</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定期备份</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备份所有数据，包括文件、数据库等。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全量备份</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只备份自上次备份以来发生变化的文件或数据。</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增量备份</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备份自上次全量备份以来发生变化的文件或数据。</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差异备份</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数据备份的策略</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数据备份的方法</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完全备份是指对整个系统或数据集进行备份，包括操作系统、应用程序、数据库和所有数据文件。这种备份方式可以确保数据的完整性和可恢复性，但需要较长的时间和较大的存储空间。</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完全备份适用于数据量不大，且对备份时间和存储空间要求不高的情况。</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完全备份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增量备份</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增量备份是指只备份自上次完全备份或增量备份以来发生更改的数据。这种备份方式可以减少备份时间，但需要保留所有增量备份以恢复数据。</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增量备份适用于数据量较大，且对备份时间要求较高的情况。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差异备份</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差异备份是指备份自上次完全备份以来发生更改的数据。这种备份方式可以减少备份时间，但需要保留所有差异备份以恢复数据。</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差异备份适用于数据量较大，且对备份时间要求较高的情况。</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镜像备份是指将整个系统或数据集复制到另一个存储介质上，包括操作系统、应用程序、数据库和所有数据文件。这种备份方式可以确保数据的完整性和可恢复性，但需要较大的存储空间。</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镜像备份适用于数据量较大，且对备份时间和存储空间要求不高的情况。</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镜像备份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https://d.book118.com/685323100202011043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2024-09-05T09:26:23.312</cp:lastPrinted>
  <dcterms:created xsi:type="dcterms:W3CDTF">2024-09-05T01:26:23Z</dcterms:created>
  <dcterms:modified xsi:type="dcterms:W3CDTF">2024-09-05T01:26:25Z</dcterms:modified>
</cp:coreProperties>
</file>