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7DB18C-01DB-4A53-AF8A-CBE31BD93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13336A-6D37-4CDD-AB49-225CDE561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DF23DD-E37D-4132-8788-EB7591351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5DCBB-D93E-45F1-9872-D2DA81957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95C31A-BEE9-4694-83E9-9DA17B58B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819155-5A39-4C38-B5FF-D18BDB475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AF2491-0858-4DB0-886D-DA4220C98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50D664-0D1F-485B-8098-CBB84155E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B0D64B-8F39-43E9-8494-D60C19AFA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AB1FBD-84BD-43C9-BEBC-17B1C68D4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98925-6F33-4B3E-98A8-549CF7C7F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332030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学生提高情商和人际交往能力的方法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情商与人际交往能力概述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自我认知与情绪管理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沟通技巧与表达能力提升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团队协作与领导力培养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人际关系建立与维护策略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社交礼仪与形象塑造指导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情商与人际交往能力概述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情商（Emotional Intelligence，EQ）是指个体在情绪、情感、意志、耐受挫折等方面的品质和能力。它反映了一个人控制自己情绪、承受外界压力、把握自己心理平衡的能力，是衡量人在非智力领域发展水平的重要指标。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情商对于个人的成长和发展具有重要意义。高情商者能够更好地理解和管理自己的情绪，适应环境并建立良好的人际关系，从而在学业、事业和生活中取得更好的成就。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情商定义及重要性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111" r="14111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人际交往能力是指妥善处理组织内外关系的能力，包括与周围环境建立广泛联系和对外界信息的吸收、转化能力，以及正确处理上下左右关系的能力。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人际交往能力定义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交往能力对于个人的成长和发展同样具有重要意义。良好的人际交往能力有助于个人在社会中立足并取得成功，它能够帮助个人与他人建立良好的关系，获得他人的信任和支持，从而更好地实现个人目标和价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人际交往能力含义与作用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情商高的人通常更善于理解和管理自己的情绪，能够更好地与他人建立和维护良好的关系。他们能够更好地倾听和理解他人的感受和需求，从而更容易获得他人的信任和支持。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情商对人际交往的影响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的人际交往实践，个人可以逐渐提高自己的情商水平。在与人交往的过程中，个人需要学会如何控制自己的情绪、理解他人的感受和需求，并学会如何与他人建立良好的沟通和合作关系。这些实践过程有助于个人逐渐提高自己的情商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人际交往对情商的促进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情商与人际交往关系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自我认知与情绪管理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自我观察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通过反思和记录自己的情绪变化，了解自己的情感触发点和需求。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情绪日记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定期记录情绪、想法和感受，以便更好地认识自己。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寻求反馈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与他人交流，倾听他们对自己的看法和建议，以获得更全面的自我认知。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了解自身情绪及需求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努力调整消极思维，培养乐观、积极的心态。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积极思考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通过深呼吸、冥想等放松技巧，缓解紧张和压力。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深呼吸与冥想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将注意力从负面情绪上转移，例如通过运动、听音乐等方式。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情绪转移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培养积极心态与情绪调节技巧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认识到挫折和困难是生活的一部分，学会接受并面对它们。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接受现实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917" r="20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制定解决问题的策略，采取积极行动来应对挑战。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与亲朋好友或专业人士交流，获取情感支持和建议。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学会面对挫折和困难时保持冷静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沟通技巧与表达能力提升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积极倾听他人的观点和想法，给予足够的关注和尊重，理解对方的情感和需求。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清晰表达自己的观点和想法，注意措辞和语气，避免使用攻击性或负面的言辞。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及时给予他人反馈，表达自己的看法和建议，同时也要注意接受他人的反馈，不断改进自己。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有效沟通技巧：倾听、表达、反馈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503" b="275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增强表达能力：清晰、准确、有条理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表达观点时要简明扼要，避免模糊不清或含糊其辞，让对方能够快速理解自己的意思。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使用准确的词汇和语言，避免使用不恰当的比喻或夸张的言辞，以免引起误解或产生歧义。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表达观点时要按照逻辑顺序进行，先提出主要观点，再逐步展开细节，让对方能够清晰地理解自己的思路。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https://d.book118.com/685332030300011044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2024-09-07T07:19:01.919</cp:lastPrinted>
  <dcterms:created xsi:type="dcterms:W3CDTF">2024-09-06T23:19:01Z</dcterms:created>
  <dcterms:modified xsi:type="dcterms:W3CDTF">2024-09-06T23:19:04Z</dcterms:modified>
</cp:coreProperties>
</file>