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0CDDE-18D7-4B34-A191-40923884A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29005-B09A-4BEC-A1C1-46A68693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2FB62-5BFC-464F-A92E-0716CEDE0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088AC-DAA3-4F72-A196-5E656C357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E8C4B-78EE-4BE3-BB2A-B79AAA0D1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065C4-C05F-4EED-BCC0-A36511AA1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8890AB-7366-41FA-AC2C-6594320C5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13FEB-D0BE-4D75-875B-63E2CF7B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8029E-C5A9-4741-BFB8-5E783AD9E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DB652-9524-4726-96B1-B502D6F71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A0E8D-6881-4B91-8F9E-05181D1EF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32130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最新糖尿病护理查房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最新糖尿病护理方法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糖尿病患者的自我管理与教育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02" r="326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糖尿病是一种常见的慢性代谢性疾病，由于胰岛素分泌不足或作用受损导致血糖升高。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糖尿病主要分为1型糖尿病、2型糖尿病、妊娠期糖尿病和其他特殊类型糖尿病。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糖尿病的病因多样，主要包括遗传因素、环境因素和不良的生活方式等。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糖尿病的症状主要包括多饮、多尿、多食、体重下降等，有些患者可能出现视力模糊、皮肤瘙痒等症状。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2" b="23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通过保持健康的生活方式，如合理饮食、适量运动、控制体重等，可以降低患糖尿病的风险。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糖尿病患者需要通过药物治疗、饮食控制和运动等方式来控制血糖水平，预防并发症的发生。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糖尿病的预防与控制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最新糖尿病护理方法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合理控制饮食是糖尿病护理的关键，需根据患者的病情和营养需求制定个性化的饮食计划。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高、体重、年龄、性别、活动量等因素，计算每日所需热量和营养素的比例，制定个性化的饮食计划。控制碳水化合物、脂肪和蛋白质的摄入量，多食用富含纤维素的蔬菜、水果和全谷类食物，减少高糖、高脂肪和高盐的食物摄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适量的运动有助于控制血糖，提高身体代谢水平，增强免疫力。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根据患者的身体状况和运动习惯，制定适合患者的运动计划，如快走、慢跑、游泳、骑车等有氧运动。注意避免剧烈运动和过度疲劳，运动时应随身携带糖果、饼干等零食，以防低血糖。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按时按量服用降糖药物是控制血糖的重要措施，需注意观察药物的副作用和不良反应。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根据医生的医嘱，指导患者按时按量服用降糖药物，并观察药物的副作用和不良反应。对于需要注射胰岛素的患者，应指导正确的注射方法和注意事项，确保胰岛素的剂量和使用方法正确。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糖尿病患者的心理状态对病情控制有很大影响，需关注患者的情绪变化，提供心理支持和疏导。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了解患者的心理需求和困惑，提供心理支持和疏导。帮助患者树立正确的疾病观念和积极的生活态度，提高患者的自我管理和控制能力。同时，关注患者的家庭和社会支持系统，为患者提供全方位的护理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https://d.book118.com/685332130012011042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2024-09-03T00:15:24.346</cp:lastPrinted>
  <dcterms:created xsi:type="dcterms:W3CDTF">2024-09-02T16:15:24Z</dcterms:created>
  <dcterms:modified xsi:type="dcterms:W3CDTF">2024-09-02T16:15:26Z</dcterms:modified>
</cp:coreProperties>
</file>