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CCF33-F316-45B9-9CA2-96BCC705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37BA9-F9CB-46E4-AE44-5F5466C3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058A3-3411-4782-9639-1C060C7C7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1B606-7984-428F-AFB5-E1D64A51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F16A8-ACDE-4E9A-A408-8185896A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1BB25-CCD3-45AA-B693-40FA0C475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A95D1-53AA-4A9D-A092-39D2AF4D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7AF84-77DF-4A91-83E6-C5CE3138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A1F3D-69A7-4FF1-9F39-5EF90C26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0C0C8-9F05-4A45-AF0B-A04D97F3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8D995-2BF4-4E36-A1F3-DF2F02FB6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34033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骨科护理查房课题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骨科疾病护理知识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骨科护理查房是一种以患者为中心的护理活动，通过组织护理人员对患者进行全面评估，为患者提供科学、专业的护理服务。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提高护理质量，保障患者安全，促进患者康复，提升护理人员的专业素养和综合能力。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护理人员需提前了解患者病情、检查结果、治疗方案等信息，准备好相关资料和工具。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护理人员对患者进行全面评估，包括病情状况、心理状况、自理能力等方面，并记录相关信息。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护理人员对患者的病情状况和自身认知情况进行总结，提出针对性的护理建议和措施。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4172" b="41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在查房过程中，护理人员应注意保护患者隐私，避免泄露患者个人信息和病情。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护理人员应掌握有效的沟通技巧，与患者及其家属保持良好的沟通，确保信息传递准确无误。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在查房过程中，护理人员应关注患者的安全问题，确保患者不发生意外事件和并发症。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护理人员在查房过程中发现问题应及时向医生反馈，以便医生及时调整治疗方案和护理措施。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骨科疾病护理知识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occasionaly” refers “inso”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significa “inso” means “inso”.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骨科患者护理实践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对患者进行疼痛评估，记录疼痛程度、性质和部位，以便采取相应的护理措施。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采取适当的疼痛缓解措施，如药物治疗、物理治疗和心理治疗等，以减轻患者的疼痛。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通过预防性护理措施，如保持舒适的体位、定期翻身等，预防患者发生疼痛。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疼痛预防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https://d.book118.com/685334033320011042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2024-09-04T07:56:28.336</cp:lastPrinted>
  <dcterms:created xsi:type="dcterms:W3CDTF">2024-09-03T23:56:28Z</dcterms:created>
  <dcterms:modified xsi:type="dcterms:W3CDTF">2024-09-03T23:56:30Z</dcterms:modified>
</cp:coreProperties>
</file>