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B0A78-5B6E-4918-87C3-08561304E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52E59-9CBC-4C1E-9B2B-A7B16DF50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1BED0-B02E-401B-A982-733FD6C2A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FF851-39B7-4D4C-9C97-FAC825C92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F2B60A-A970-4253-8BBF-98960D7EC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566462-82D3-475C-A365-1F6C62766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F7025-8CF5-404B-93A7-DBF08BE8D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32DF8-371A-4BB5-A459-EDC294806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8B393-E464-463D-AC53-D1DCEFF42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C4CA1-E22F-4D17-917C-C8E419F45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FE2E4-C2D5-4D96-A955-642F52ED7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341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动静脉内瘘日常护理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动静脉内瘘的形成与重要性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动静脉内瘘的日常护理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动静脉内瘘的常见问题与处理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动静脉内瘘的维护与保养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动静脉内瘘是血液透析患者的重要生命线，日常护理对于保持内瘘通畅、延长使用寿命至关重要。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随着慢性肾脏病患者数量的增加，动静脉内瘘作为维持性血液透析的血管通路，其日常护理显得尤为重要。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84" b="64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动静脉内瘘是一种血管吻合手术，将动脉与静脉连接，形成一个血流增加的回路，为血液透析提供充足的血流量。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日常护理包括对内瘘血管的监测、清洁、保护等措施，以预防血栓形成、感染等并发症，确保血液透析的顺利进行。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动静脉内瘘的形成与重要性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动静脉内瘘的形成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这种手术通常用于血液透析患者，以便建立一个长期、稳定的血管通路。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动静脉内瘘是通过手术将相邻的动静脉吻合在一起，使动脉血流进入静脉，从而形成一个新的血流通道。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提供稳定的血液透析通路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动静脉内瘘是血液透析患者的主要血管通路，能够提供足够的血流量，满足透析的需求。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与其它血管通路相比，动静脉内瘘能够提供更加稳定的血流，减少血肿和感染等并发症的发生，从而改善患者的生活质量。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动静脉内瘘的重要性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动静脉内瘘的日常护理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075" b="100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保持瘘侧肢体皮肤清洁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每天用温和的肥皂和温水清洁瘘侧肢体皮肤，避免使用对皮肤有刺激性的清洁剂。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定期修剪指甲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保持指甲短而整齐，避免因指甲过长而刮伤内瘘皮肤。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勤换内衣，保持瘘侧肢体皮肤干燥，避免感染。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穿宽松的衣服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避免穿紧身或袖口过紧的衣服，以免压迫内瘘。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避免提重物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避免提重物或过度用力，以免引起内瘘受压。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睡觉时避免压迫瘘侧肢体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睡觉时尽量避免压迫瘘侧肢体，可适当抬高患肢，促进血液回流。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避免压迫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适当的运动可以促进血液循环，有利于内瘘的维护。建议进行散步、慢跑、游泳等有氧运动。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运动时的注意事项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避免剧烈运动或过度用力，以免对内瘘造成损伤。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运动时注意观察内瘘的情况，如发现异常应及时停止运动并就医。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https://d.book118.com/685334112013011130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2024-09-29T14:40:13.228</cp:lastPrinted>
  <dcterms:created xsi:type="dcterms:W3CDTF">2024-09-29T06:40:13Z</dcterms:created>
  <dcterms:modified xsi:type="dcterms:W3CDTF">2024-09-29T06:40:15Z</dcterms:modified>
</cp:coreProperties>
</file>