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C8D02-BFE3-40E2-ABFE-DBF3B574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C29AB-F6AA-461D-93A3-FF7EC4E5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28714-F5DD-4392-A882-127FAF70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699FB-0223-4B18-A644-8960204B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04051-A7EE-480E-AF1A-958C7780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E2D93-D1AC-4B69-A67F-B196C4BEB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BE16D-DF4E-4CE5-B725-4684DD6A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F524C-C86B-430F-B217-707304A0A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84E28-FCD9-4B30-8A78-5C043022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1D43E-1B6E-4C8D-B2F1-369484F9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19478-C6FB-4CE6-8BE5-D955DC89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3414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第六章MRP采购管理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MRP基本原理与概念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MRP采购计划编制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采购订单执行与跟踪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MRP基本原理与概念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MRP（Material Requirement Planning，物料需求计划）定义：一种基于计算机系统的生产计划与控制技术，用于确定和规划制造过程中所需物料的需求量和时间。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MRP作用：确保生产计划的顺利执行，降低库存成本，提高生产效率，优化资源配置。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物料清单（BOM）结构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提供物料需求的基础数据，是MRP运算的核心依据。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BOM在MRP中的作用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详细列出产品制造过程中所需的所有物料、零部件、组件及其数量的清单。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BOM（Bill of Materials，物料清单…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包括单层BOM和多层BOM，单层BOM列出直接构成产品的物料，多层BOM则展示产品的层级结构。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在满足生产需求的前提下，最小化库存成本，避免物料积压和浪费。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包括定量订货法、定期订货法、ABC分类法等，根据物料的重要性和使用频率进行分类管理。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库存控制在MRP中的意义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通过合理的库存控制策略，实现MRP系统的高效运行，降低企业运营成本。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MRP采购计划编制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基于历史数据，通过移动平均、指数平滑等方法预测未来需求趋势。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借助专家经验、知识和判断力，对需求进行预测。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审批与执行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收集、整理和分析需求信息，明确采购目标。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根据需求和市场调研结果，制定采购计划，包括采购数量、时间、预算等。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了解市场供应情况，包括供应商数量、产品质量、价格等。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提交采购计划进行审批，通过后执行采购。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识别对采购计划执行具有重要影响的资源，如资金、人力、时间等。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关键资源识别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分析关键资源的需求情况，包括数量、质量、时间等。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根据资源需求分析结果，制定相应的资源配置策略，如资金筹措、人力调配、时间管理等。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对关键资源的配置和使用进行实时监控，并根据实际情况进行调整和优化。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关键资源识别与配置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调查供应商信誉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了解供应商的信誉和口碑，包括合同履行情况、售后服务等，以降低采购风险。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通过市场调查，了解所需产品或服务的市场供应情况，包括供应商数量、产品质量、价格水平等。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评估供应商的生产能力、技术水平、质量管理能力等，确保供应商能够满足采购需求。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评估供应商的产品质量，包括合格率、退货率、质量事故等。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质量指标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评估供应商的价格水平，包括报价的合理性、价格稳定性等。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价格指标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评估供应商的交货期表现，包括按时交货率、交货期变动等。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交货期指标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评估供应商的服务水平，包括售前咨询、售后服务、技术支持等。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服务指标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https://d.book118.com/685334143304011110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2024-09-16T05:50:51.297</cp:lastPrinted>
  <dcterms:created xsi:type="dcterms:W3CDTF">2024-09-15T21:50:51Z</dcterms:created>
  <dcterms:modified xsi:type="dcterms:W3CDTF">2024-09-15T21:50:53Z</dcterms:modified>
</cp:coreProperties>
</file>