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9C61E8-034C-492B-8295-49979B7532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8E0008-01A9-4A8C-989F-83A60AA36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6EE898-E950-4F5C-9787-4937EA78E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53EA2C-F295-4032-BE26-5248B348D8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50E47A-B15F-42EA-AEBE-378BDA8E40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BF9377-E6E5-40C7-BCA5-AA8F778107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83C6FA-9F62-49EB-B4F1-1ACF644997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5E6550-CBC0-4D82-BCA3-02835C7227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DE6467-AC97-4D89-9AFF-AD43DF92EB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059107-D902-4318-A8A5-2137719C14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22AB97-1AD0-442A-A970-91C49040F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34010310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移动支付与用户行为研究</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移动支付概述与现状
 用户行为研究背景与意义
 用户行为理论与模型
 研究方法与数据来源
 用户行为分析结果
 结果讨论与解释
 研究局限与未来方向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移动支付概述与现状</a:t>
            </a:r>
          </a:p>
        </p:txBody>
      </p:sp>
      <p:sp>
        <p:nvSpPr>
          <p:cNvPr id="3" name="Subtitle 2"/>
          <p:cNvSpPr>
            <a:spLocks noGrp="1"/>
          </p:cNvSpPr>
          <p:nvPr>
            <p:ph type="subTitle" idx="1"/>
          </p:nvPr>
        </p:nvSpPr>
        <p:spPr/>
        <p:txBody>
          <a:bodyPr/>
          <a:lstStyle/>
          <a:p>
            <a:r>
              <a:t>移动支付与用户行为研究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移动支付概述与现状</a:t>
            </a:r>
          </a:p>
        </p:txBody>
      </p:sp>
      <p:sp>
        <p:nvSpPr>
          <p:cNvPr id="3" name="Text Placeholder 2"/>
          <p:cNvSpPr>
            <a:spLocks noGrp="1"/>
          </p:cNvSpPr>
          <p:nvPr>
            <p:ph type="body" idx="1"/>
          </p:nvPr>
        </p:nvSpPr>
        <p:spPr/>
        <p:txBody>
          <a:bodyPr/>
          <a:lstStyle/>
          <a:p>
            <a:r>
              <a:t>移动支付概述</a:t>
            </a:r>
          </a:p>
        </p:txBody>
      </p:sp>
      <p:sp>
        <p:nvSpPr>
          <p:cNvPr id="4" name="Content Placeholder 3"/>
          <p:cNvSpPr>
            <a:spLocks noGrp="1"/>
          </p:cNvSpPr>
          <p:nvPr>
            <p:ph sz="half" idx="2"/>
          </p:nvPr>
        </p:nvSpPr>
        <p:spPr/>
        <p:txBody>
          <a:bodyPr/>
          <a:lstStyle/>
          <a:p>
            <a:r>
              <a:t>1.移动支付是指通过手机、平板电脑等移动终端设备完成支付行为的一种支付方式。</a:t>
            </a:r>
          </a:p>
          <a:p>
            <a:r>
              <a:t>2.随着移动互联网的普及和发展，移动支付已成为一种新型的支付方式，具有方便、快捷、安全等优点。</a:t>
            </a:r>
          </a:p>
          <a:p>
            <a:r>
              <a:t>3.移动支付的市场规模不断扩大，未来将成为主流的支付方式。</a:t>
            </a:r>
          </a:p>
          <a:p/>
        </p:txBody>
      </p:sp>
      <p:sp>
        <p:nvSpPr>
          <p:cNvPr id="5" name="Text Placeholder 4"/>
          <p:cNvSpPr>
            <a:spLocks noGrp="1"/>
          </p:cNvSpPr>
          <p:nvPr>
            <p:ph type="body" idx="3"/>
          </p:nvPr>
        </p:nvSpPr>
        <p:spPr/>
        <p:txBody>
          <a:bodyPr/>
          <a:lstStyle/>
          <a:p>
            <a:r>
              <a:t>移动支付发展现状</a:t>
            </a:r>
          </a:p>
        </p:txBody>
      </p:sp>
      <p:sp>
        <p:nvSpPr>
          <p:cNvPr id="6" name="Content Placeholder 5"/>
          <p:cNvSpPr>
            <a:spLocks noGrp="1"/>
          </p:cNvSpPr>
          <p:nvPr>
            <p:ph sz="half" idx="4"/>
          </p:nvPr>
        </p:nvSpPr>
        <p:spPr/>
        <p:txBody>
          <a:bodyPr/>
          <a:lstStyle/>
          <a:p>
            <a:r>
              <a:t>1.移动支付用户数量不断增长，使用频率和支付金额也在不断提高。</a:t>
            </a:r>
          </a:p>
          <a:p>
            <a:r>
              <a:t>2.移动支付的应用场景不断丰富，涵盖了线上线下、公共交通、医疗等多个领域。</a:t>
            </a:r>
          </a:p>
          <a:p>
            <a:r>
              <a:t>3.移动支付的技术手段不断创新，生物识别、区块链等技术的应用提高了支付的安全性和效率。</a:t>
            </a:r>
          </a:p>
          <a:p>
            <a:r>
              <a:t>以上内容仅供参考，具体内容可以根据您的需求进行调整优化。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用户行为研究背景与意义</a:t>
            </a:r>
          </a:p>
        </p:txBody>
      </p:sp>
      <p:sp>
        <p:nvSpPr>
          <p:cNvPr id="3" name="Subtitle 2"/>
          <p:cNvSpPr>
            <a:spLocks noGrp="1"/>
          </p:cNvSpPr>
          <p:nvPr>
            <p:ph type="subTitle" idx="1"/>
          </p:nvPr>
        </p:nvSpPr>
        <p:spPr/>
        <p:txBody>
          <a:bodyPr/>
          <a:lstStyle/>
          <a:p>
            <a:r>
              <a:t>移动支付与用户行为研究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用户行为研究背景与意义</a:t>
            </a:r>
          </a:p>
        </p:txBody>
      </p:sp>
      <p:sp>
        <p:nvSpPr>
          <p:cNvPr id="3" name="Text Placeholder 2"/>
          <p:cNvSpPr>
            <a:spLocks noGrp="1"/>
          </p:cNvSpPr>
          <p:nvPr>
            <p:ph type="body" idx="1"/>
          </p:nvPr>
        </p:nvSpPr>
        <p:spPr/>
        <p:txBody>
          <a:bodyPr/>
          <a:lstStyle/>
          <a:p>
            <a:r>
              <a:t>用户行为研究的定义与重要性</a:t>
            </a:r>
          </a:p>
        </p:txBody>
      </p:sp>
      <p:sp>
        <p:nvSpPr>
          <p:cNvPr id="4" name="Content Placeholder 3"/>
          <p:cNvSpPr>
            <a:spLocks noGrp="1"/>
          </p:cNvSpPr>
          <p:nvPr>
            <p:ph sz="half" idx="2"/>
          </p:nvPr>
        </p:nvSpPr>
        <p:spPr/>
        <p:txBody>
          <a:bodyPr/>
          <a:lstStyle/>
          <a:p>
            <a:r>
              <a:t>1.用户行为研究是通过对用户的行为、态度、需求和使用情况进行研究，以了解用户对产品或服务的感受、偏好和反应。</a:t>
            </a:r>
          </a:p>
          <a:p>
            <a:r>
              <a:t>2.用户行为研究能够帮助企业或机构更好地了解目标用户，制定更加精准的市场策略，提高产品或服务的质量和用户体验。</a:t>
            </a:r>
          </a:p>
          <a:p>
            <a:r>
              <a:t>3.随着市场竞争的加剧和用户需求的多样化，用户行为研究的重要性愈加凸显。</a:t>
            </a:r>
          </a:p>
          <a:p/>
        </p:txBody>
      </p:sp>
      <p:sp>
        <p:nvSpPr>
          <p:cNvPr id="5" name="Text Placeholder 4"/>
          <p:cNvSpPr>
            <a:spLocks noGrp="1"/>
          </p:cNvSpPr>
          <p:nvPr>
            <p:ph type="body" idx="3"/>
          </p:nvPr>
        </p:nvSpPr>
        <p:spPr/>
        <p:txBody>
          <a:bodyPr/>
          <a:lstStyle/>
          <a:p>
            <a:r>
              <a:t>用户行为研究的历史与发展</a:t>
            </a:r>
          </a:p>
        </p:txBody>
      </p:sp>
      <p:sp>
        <p:nvSpPr>
          <p:cNvPr id="6" name="Content Placeholder 5"/>
          <p:cNvSpPr>
            <a:spLocks noGrp="1"/>
          </p:cNvSpPr>
          <p:nvPr>
            <p:ph sz="half" idx="4"/>
          </p:nvPr>
        </p:nvSpPr>
        <p:spPr/>
        <p:txBody>
          <a:bodyPr/>
          <a:lstStyle/>
          <a:p>
            <a:r>
              <a:t>1.用户行为研究起源于20世纪60年代的社会科学研究，后来逐渐应用到商业领域。</a:t>
            </a:r>
          </a:p>
          <a:p>
            <a:r>
              <a:t>2.随着互联网和大数据技术的飞速发展，用户行为研究的方法和手段也在不断更新和改进，变得更加精准和高效。</a:t>
            </a:r>
          </a:p>
          <a:p>
            <a:r>
              <a:t>3.未来，用户行为研究将与人工智能、机器学习等技术相结合，实现更加智能化和自动化的用户行为分析。</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用户行为研究背景与意义</a:t>
            </a:r>
          </a:p>
        </p:txBody>
      </p:sp>
      <p:sp>
        <p:nvSpPr>
          <p:cNvPr id="3" name="Content Placeholder 2"/>
          <p:cNvSpPr>
            <a:spLocks noGrp="1"/>
          </p:cNvSpPr>
          <p:nvPr>
            <p:ph sz="half" idx="2"/>
          </p:nvPr>
        </p:nvSpPr>
        <p:spPr/>
        <p:txBody>
          <a:bodyPr/>
          <a:lstStyle/>
          <a:p>
            <a:r>
              <a:t>1.用户行为研究的方法包括问卷调查、访谈、观察法、实验法等多种方式。</a:t>
            </a:r>
          </a:p>
          <a:p>
            <a:r>
              <a:t>2.常用的用户行为研究工具包括数据分析工具、用户画像工具、眼动仪等。</a:t>
            </a:r>
          </a:p>
          <a:p>
            <a:r>
              <a:t>3.选择合适的用户行为研究方法和工具，能够提高研究的效率和准确性，为企业或机构提供更加有价值的用户洞察。</a:t>
            </a:r>
          </a:p>
          <a:p/>
        </p:txBody>
      </p:sp>
      <p:sp>
        <p:nvSpPr>
          <p:cNvPr id="4" name="Text Placeholder 3"/>
          <p:cNvSpPr>
            <a:spLocks noGrp="1"/>
          </p:cNvSpPr>
          <p:nvPr>
            <p:ph type="body" idx="3"/>
          </p:nvPr>
        </p:nvSpPr>
        <p:spPr/>
        <p:txBody>
          <a:bodyPr/>
          <a:lstStyle/>
          <a:p>
            <a:r>
              <a:t>用户行为研究的挑战与机遇</a:t>
            </a:r>
          </a:p>
        </p:txBody>
      </p:sp>
      <p:sp>
        <p:nvSpPr>
          <p:cNvPr id="5" name="Content Placeholder 4"/>
          <p:cNvSpPr>
            <a:spLocks noGrp="1"/>
          </p:cNvSpPr>
          <p:nvPr>
            <p:ph sz="half" idx="4"/>
          </p:nvPr>
        </p:nvSpPr>
        <p:spPr/>
        <p:txBody>
          <a:bodyPr/>
          <a:lstStyle/>
          <a:p>
            <a:r>
              <a:t>1.用户行为研究面临着数据隐私、样本代表性、数据分析等方面的挑战。</a:t>
            </a:r>
          </a:p>
          <a:p>
            <a:r>
              <a:t>2.随着新技术的不断涌现和应用，用户行为研究也面临着新的机遇，如更加精准的用户画像、更加智能化的数据分析等。</a:t>
            </a:r>
          </a:p>
          <a:p>
            <a:r>
              <a:t>3.企业或机构需要积极应对用户行为研究的挑战，把握机遇，不断提高用户行为研究的水平和效果。</a:t>
            </a:r>
          </a:p>
          <a:p/>
        </p:txBody>
      </p:sp>
      <p:sp>
        <p:nvSpPr>
          <p:cNvPr id="6" name="Text Placeholder 5"/>
          <p:cNvSpPr>
            <a:spLocks noGrp="1"/>
          </p:cNvSpPr>
          <p:nvPr>
            <p:ph type="body" idx="1"/>
          </p:nvPr>
        </p:nvSpPr>
        <p:spPr/>
        <p:txBody>
          <a:bodyPr/>
          <a:lstStyle/>
          <a:p>
            <a:r>
              <a:t>用户行为研究的方法与工具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用户行为研究背景与意义</a:t>
            </a:r>
          </a:p>
        </p:txBody>
      </p:sp>
      <p:sp>
        <p:nvSpPr>
          <p:cNvPr id="3" name="Text Placeholder 2"/>
          <p:cNvSpPr>
            <a:spLocks noGrp="1"/>
          </p:cNvSpPr>
          <p:nvPr>
            <p:ph type="body" idx="1"/>
          </p:nvPr>
        </p:nvSpPr>
        <p:spPr/>
        <p:txBody>
          <a:bodyPr/>
          <a:lstStyle/>
          <a:p>
            <a:r>
              <a:t>用户行为研究的应用场景与案例</a:t>
            </a:r>
          </a:p>
        </p:txBody>
      </p:sp>
      <p:sp>
        <p:nvSpPr>
          <p:cNvPr id="4" name="Content Placeholder 3"/>
          <p:cNvSpPr>
            <a:spLocks noGrp="1"/>
          </p:cNvSpPr>
          <p:nvPr>
            <p:ph sz="half" idx="2"/>
          </p:nvPr>
        </p:nvSpPr>
        <p:spPr/>
        <p:txBody>
          <a:bodyPr/>
          <a:lstStyle/>
          <a:p>
            <a:r>
              <a:t>1.用户行为研究广泛应用于电商、金融、教育、医疗等多个领域，为产品或服务的优化提供了有力的支持。</a:t>
            </a:r>
          </a:p>
          <a:p>
            <a:r>
              <a:t>2.多个成功案例表明，用户行为研究能够帮助企业或机构更加精准地了解用户需求，提高产品或服务的质量和用户体验，从而增加用户满意度和忠诚度。</a:t>
            </a:r>
          </a:p>
          <a:p/>
        </p:txBody>
      </p:sp>
      <p:sp>
        <p:nvSpPr>
          <p:cNvPr id="5" name="Text Placeholder 4"/>
          <p:cNvSpPr>
            <a:spLocks noGrp="1"/>
          </p:cNvSpPr>
          <p:nvPr>
            <p:ph type="body" idx="3"/>
          </p:nvPr>
        </p:nvSpPr>
        <p:spPr/>
        <p:txBody>
          <a:bodyPr/>
          <a:lstStyle/>
          <a:p>
            <a:r>
              <a:t>用户行为研究的未来发展趋势</a:t>
            </a:r>
          </a:p>
        </p:txBody>
      </p:sp>
      <p:sp>
        <p:nvSpPr>
          <p:cNvPr id="6" name="Content Placeholder 5"/>
          <p:cNvSpPr>
            <a:spLocks noGrp="1"/>
          </p:cNvSpPr>
          <p:nvPr>
            <p:ph sz="half" idx="4"/>
          </p:nvPr>
        </p:nvSpPr>
        <p:spPr/>
        <p:txBody>
          <a:bodyPr/>
          <a:lstStyle/>
          <a:p>
            <a:r>
              <a:t>1.未来，用户行为研究将更加注重个性化和智能化，通过更加先进的技术和手段，实现更加精准的用户洞察。</a:t>
            </a:r>
          </a:p>
          <a:p>
            <a:r>
              <a:t>2.同时，随着用户需求的不断变化和升级，用户行为研究也需要不断创新和发展，以适应用户的新需求和新变化。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用户行为理论与模型</a:t>
            </a:r>
          </a:p>
        </p:txBody>
      </p:sp>
      <p:sp>
        <p:nvSpPr>
          <p:cNvPr id="3" name="Subtitle 2"/>
          <p:cNvSpPr>
            <a:spLocks noGrp="1"/>
          </p:cNvSpPr>
          <p:nvPr>
            <p:ph type="subTitle" idx="1"/>
          </p:nvPr>
        </p:nvSpPr>
        <p:spPr/>
        <p:txBody>
          <a:bodyPr/>
          <a:lstStyle/>
          <a:p>
            <a:r>
              <a:t>移动支付与用户行为研究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用户行为理论与模型</a:t>
            </a:r>
          </a:p>
        </p:txBody>
      </p:sp>
      <p:sp>
        <p:nvSpPr>
          <p:cNvPr id="3" name="Text Placeholder 2"/>
          <p:cNvSpPr>
            <a:spLocks noGrp="1"/>
          </p:cNvSpPr>
          <p:nvPr>
            <p:ph type="body" idx="1"/>
          </p:nvPr>
        </p:nvSpPr>
        <p:spPr/>
        <p:txBody>
          <a:bodyPr/>
          <a:lstStyle/>
          <a:p>
            <a:r>
              <a:t>用户行为模型基础</a:t>
            </a:r>
          </a:p>
        </p:txBody>
      </p:sp>
      <p:sp>
        <p:nvSpPr>
          <p:cNvPr id="4" name="Content Placeholder 3"/>
          <p:cNvSpPr>
            <a:spLocks noGrp="1"/>
          </p:cNvSpPr>
          <p:nvPr>
            <p:ph sz="half" idx="2"/>
          </p:nvPr>
        </p:nvSpPr>
        <p:spPr/>
        <p:txBody>
          <a:bodyPr/>
          <a:lstStyle/>
          <a:p>
            <a:r>
              <a:t>1.用户行为模型是理解用户在移动支付平台上如何互动和做出决策的重要工具。</a:t>
            </a:r>
          </a:p>
          <a:p>
            <a:r>
              <a:t>2.传统的用户行为模型包括AIDMA（注意、兴趣、欲望、记忆、行动）和AISAS（注意、兴趣、搜索、行动、分享）等。</a:t>
            </a:r>
          </a:p>
          <a:p>
            <a:r>
              <a:t>3.这些模型帮助我们从用户角度理解他们的需求和决策过程，为优化移动支付平台提供了理论基础。</a:t>
            </a:r>
          </a:p>
          <a:p/>
        </p:txBody>
      </p:sp>
      <p:sp>
        <p:nvSpPr>
          <p:cNvPr id="5" name="Text Placeholder 4"/>
          <p:cNvSpPr>
            <a:spLocks noGrp="1"/>
          </p:cNvSpPr>
          <p:nvPr>
            <p:ph type="body" idx="3"/>
          </p:nvPr>
        </p:nvSpPr>
        <p:spPr/>
        <p:txBody>
          <a:bodyPr/>
          <a:lstStyle/>
          <a:p>
            <a:r>
              <a:t>用户决策过程</a:t>
            </a:r>
          </a:p>
        </p:txBody>
      </p:sp>
      <p:sp>
        <p:nvSpPr>
          <p:cNvPr id="6" name="Content Placeholder 5"/>
          <p:cNvSpPr>
            <a:spLocks noGrp="1"/>
          </p:cNvSpPr>
          <p:nvPr>
            <p:ph sz="half" idx="4"/>
          </p:nvPr>
        </p:nvSpPr>
        <p:spPr/>
        <p:txBody>
          <a:bodyPr/>
          <a:lstStyle/>
          <a:p>
            <a:r>
              <a:t>1.用户在移动支付平台上的决策过程包括问题识别、信息搜索、方案评估、购买决策和购后行为等阶段。</a:t>
            </a:r>
          </a:p>
          <a:p>
            <a:r>
              <a:t>2.每个阶段都受到各种因素的影响，包括用户的个人特征、环境因素和心理因素等。</a:t>
            </a:r>
          </a:p>
          <a:p>
            <a:r>
              <a:t>3.理解用户决策过程有助于移动支付平台精准定位用户需求，提供个性化的服务。</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用户行为理论与模型</a:t>
            </a:r>
          </a:p>
        </p:txBody>
      </p:sp>
      <p:sp>
        <p:nvSpPr>
          <p:cNvPr id="3" name="Text Placeholder 2"/>
          <p:cNvSpPr>
            <a:spLocks noGrp="1"/>
          </p:cNvSpPr>
          <p:nvPr>
            <p:ph type="body" idx="1"/>
          </p:nvPr>
        </p:nvSpPr>
        <p:spPr/>
        <p:txBody>
          <a:bodyPr/>
          <a:lstStyle/>
          <a:p>
            <a:r>
              <a:t>用户行为影响因素</a:t>
            </a:r>
          </a:p>
        </p:txBody>
      </p:sp>
      <p:sp>
        <p:nvSpPr>
          <p:cNvPr id="4" name="Content Placeholder 3"/>
          <p:cNvSpPr>
            <a:spLocks noGrp="1"/>
          </p:cNvSpPr>
          <p:nvPr>
            <p:ph sz="half" idx="2"/>
          </p:nvPr>
        </p:nvSpPr>
        <p:spPr/>
        <p:txBody>
          <a:bodyPr/>
          <a:lstStyle/>
          <a:p>
            <a:r>
              <a:t>1.影响用户行为的因素包括用户自身的特征，如年龄、性别、教育程度等，以及外部环境因素，如社会压力、经济状况等。</a:t>
            </a:r>
          </a:p>
          <a:p>
            <a:r>
              <a:t>2.在移动支付领域，用户信任、感知易用性、感知有用性等因素对用户行为有重要影响。</a:t>
            </a:r>
          </a:p>
          <a:p>
            <a:r>
              <a:t>3.分析用户行为影响因素有助于移动支付平台制定更加精准的营销策略和服务优化方案。</a:t>
            </a:r>
          </a:p>
          <a:p/>
        </p:txBody>
      </p:sp>
      <p:sp>
        <p:nvSpPr>
          <p:cNvPr id="5" name="Text Placeholder 4"/>
          <p:cNvSpPr>
            <a:spLocks noGrp="1"/>
          </p:cNvSpPr>
          <p:nvPr>
            <p:ph type="body" idx="3"/>
          </p:nvPr>
        </p:nvSpPr>
        <p:spPr/>
        <p:txBody>
          <a:bodyPr/>
          <a:lstStyle/>
          <a:p>
            <a:r>
              <a:t>用户行为分析技术</a:t>
            </a:r>
          </a:p>
        </p:txBody>
      </p:sp>
      <p:sp>
        <p:nvSpPr>
          <p:cNvPr id="6" name="Content Placeholder 5"/>
          <p:cNvSpPr>
            <a:spLocks noGrp="1"/>
          </p:cNvSpPr>
          <p:nvPr>
            <p:ph sz="half" idx="4"/>
          </p:nvPr>
        </p:nvSpPr>
        <p:spPr/>
        <p:txBody>
          <a:bodyPr/>
          <a:lstStyle/>
          <a:p>
            <a:r>
              <a:t>1.随着大数据和人工智能技术的发展，用户行为分析技术也在不断进步。</a:t>
            </a:r>
          </a:p>
          <a:p>
            <a:r>
              <a:t>2.数据挖掘、机器学习等技术可以帮助移动支付平台更精准地识别用户需求和行为模式。</a:t>
            </a:r>
          </a:p>
          <a:p>
            <a:r>
              <a:t>3.利用这些技术，移动支付平台可以更好地理解用户，提供更个性化的服务。</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用户行为理论与模型</a:t>
            </a:r>
          </a:p>
        </p:txBody>
      </p:sp>
      <p:sp>
        <p:nvSpPr>
          <p:cNvPr id="3" name="Text Placeholder 2"/>
          <p:cNvSpPr>
            <a:spLocks noGrp="1"/>
          </p:cNvSpPr>
          <p:nvPr>
            <p:ph type="body" idx="1"/>
          </p:nvPr>
        </p:nvSpPr>
        <p:spPr/>
        <p:txBody>
          <a:bodyPr/>
          <a:lstStyle/>
          <a:p>
            <a:r>
              <a:t>用户行为趋势</a:t>
            </a:r>
          </a:p>
        </p:txBody>
      </p:sp>
      <p:sp>
        <p:nvSpPr>
          <p:cNvPr id="4" name="Content Placeholder 3"/>
          <p:cNvSpPr>
            <a:spLocks noGrp="1"/>
          </p:cNvSpPr>
          <p:nvPr>
            <p:ph sz="half" idx="2"/>
          </p:nvPr>
        </p:nvSpPr>
        <p:spPr/>
        <p:txBody>
          <a:bodyPr/>
          <a:lstStyle/>
          <a:p>
            <a:r>
              <a:t>1.随着移动支付的普及，用户的支付习惯和行为也在不断变化。</a:t>
            </a:r>
          </a:p>
          <a:p>
            <a:r>
              <a:t>2.移动支付正越来越向无感化、智能化方向发展，用户对便捷、安全的支付体验的需求日益增强。</a:t>
            </a:r>
          </a:p>
          <a:p>
            <a:r>
              <a:t>3.同时，用户的消费行为和购买决策过程也在发生变化，对移动支付平台的服务提出了更高的要求。</a:t>
            </a:r>
          </a:p>
          <a:p/>
        </p:txBody>
      </p:sp>
      <p:sp>
        <p:nvSpPr>
          <p:cNvPr id="5" name="Text Placeholder 4"/>
          <p:cNvSpPr>
            <a:spLocks noGrp="1"/>
          </p:cNvSpPr>
          <p:nvPr>
            <p:ph type="body" idx="3"/>
          </p:nvPr>
        </p:nvSpPr>
        <p:spPr/>
        <p:txBody>
          <a:bodyPr/>
          <a:lstStyle/>
          <a:p>
            <a:r>
              <a:t>用户行为模型应用</a:t>
            </a:r>
          </a:p>
        </p:txBody>
      </p:sp>
      <p:sp>
        <p:nvSpPr>
          <p:cNvPr id="6" name="Content Placeholder 5"/>
          <p:cNvSpPr>
            <a:spLocks noGrp="1"/>
          </p:cNvSpPr>
          <p:nvPr>
            <p:ph sz="half" idx="4"/>
          </p:nvPr>
        </p:nvSpPr>
        <p:spPr/>
        <p:txBody>
          <a:bodyPr/>
          <a:lstStyle/>
          <a:p>
            <a:r>
              <a:t>1.用户行为模型在移动支付领域有着广泛的应用，包括用户体验设计、营销策略制定、服务优化等。</a:t>
            </a:r>
          </a:p>
          <a:p>
            <a:r>
              <a:t>2.通过应用用户行为模型，移动支付平台可以更加精准地定位用户需求，提高用户满意度和忠诚度。</a:t>
            </a:r>
          </a:p>
          <a:p>
            <a:r>
              <a:t>3.同时，也有助于移动支付平台更好地应对市场竞争，实现可持续发展。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研究方法与数据来源</a:t>
            </a:r>
          </a:p>
        </p:txBody>
      </p:sp>
      <p:sp>
        <p:nvSpPr>
          <p:cNvPr id="3" name="Subtitle 2"/>
          <p:cNvSpPr>
            <a:spLocks noGrp="1"/>
          </p:cNvSpPr>
          <p:nvPr>
            <p:ph type="subTitle" idx="1"/>
          </p:nvPr>
        </p:nvSpPr>
        <p:spPr/>
        <p:txBody>
          <a:bodyPr/>
          <a:lstStyle/>
          <a:p>
            <a:r>
              <a:t>移动支付与用户行为研究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研究方法与数据来源</a:t>
            </a:r>
          </a:p>
        </p:txBody>
      </p:sp>
      <p:sp>
        <p:nvSpPr>
          <p:cNvPr id="3" name="Text Placeholder 2"/>
          <p:cNvSpPr>
            <a:spLocks noGrp="1"/>
          </p:cNvSpPr>
          <p:nvPr>
            <p:ph type="body" idx="1"/>
          </p:nvPr>
        </p:nvSpPr>
        <p:spPr/>
        <p:txBody>
          <a:bodyPr/>
          <a:lstStyle/>
          <a:p>
            <a:r>
              <a:t>问卷调查</a:t>
            </a:r>
          </a:p>
        </p:txBody>
      </p:sp>
      <p:sp>
        <p:nvSpPr>
          <p:cNvPr id="4" name="Content Placeholder 3"/>
          <p:cNvSpPr>
            <a:spLocks noGrp="1"/>
          </p:cNvSpPr>
          <p:nvPr>
            <p:ph sz="half" idx="2"/>
          </p:nvPr>
        </p:nvSpPr>
        <p:spPr/>
        <p:txBody>
          <a:bodyPr/>
          <a:lstStyle/>
          <a:p>
            <a:r>
              <a:t>1.设计合理的问卷内容，包括问题设置、答案选项、问题排序等，以确保收集到的数据有效且可靠。</a:t>
            </a:r>
          </a:p>
          <a:p>
            <a:r>
              <a:t>2.确定合适的问卷受众，根据研究目的选择相应的群体进行调查，以确保样本的代表性。</a:t>
            </a:r>
          </a:p>
          <a:p>
            <a:r>
              <a:t>3.运用统计分析方法对问卷数据进行处理和分析，提取有用的信息和结论。</a:t>
            </a:r>
          </a:p>
          <a:p/>
        </p:txBody>
      </p:sp>
      <p:sp>
        <p:nvSpPr>
          <p:cNvPr id="5" name="Text Placeholder 4"/>
          <p:cNvSpPr>
            <a:spLocks noGrp="1"/>
          </p:cNvSpPr>
          <p:nvPr>
            <p:ph type="body" idx="3"/>
          </p:nvPr>
        </p:nvSpPr>
        <p:spPr/>
        <p:txBody>
          <a:bodyPr/>
          <a:lstStyle/>
          <a:p>
            <a:r>
              <a:t>深度访谈</a:t>
            </a:r>
          </a:p>
        </p:txBody>
      </p:sp>
      <p:sp>
        <p:nvSpPr>
          <p:cNvPr id="6" name="Content Placeholder 5"/>
          <p:cNvSpPr>
            <a:spLocks noGrp="1"/>
          </p:cNvSpPr>
          <p:nvPr>
            <p:ph sz="half" idx="4"/>
          </p:nvPr>
        </p:nvSpPr>
        <p:spPr/>
        <p:txBody>
          <a:bodyPr/>
          <a:lstStyle/>
          <a:p>
            <a:r>
              <a:t>1.制定详细的访谈计划，包括访谈目的、问题列表、访谈流程等，以保证访谈的有效性。</a:t>
            </a:r>
          </a:p>
          <a:p>
            <a:r>
              <a:t>2.选择具有代表性的访谈对象，根据研究目的选择相应的群体进行深入交流，以获取更丰富的信息。</a:t>
            </a:r>
          </a:p>
          <a:p>
            <a:r>
              <a:t>3.对访谈数据进行整理和分析，提取有用的观点和意见，为研究结果提供有力的支持。</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研究方法与数据来源</a:t>
            </a:r>
          </a:p>
        </p:txBody>
      </p:sp>
      <p:sp>
        <p:nvSpPr>
          <p:cNvPr id="3" name="Text Placeholder 2"/>
          <p:cNvSpPr>
            <a:spLocks noGrp="1"/>
          </p:cNvSpPr>
          <p:nvPr>
            <p:ph type="body" idx="1"/>
          </p:nvPr>
        </p:nvSpPr>
        <p:spPr/>
        <p:txBody>
          <a:bodyPr/>
          <a:lstStyle/>
          <a:p>
            <a:r>
              <a:t>数据挖掘</a:t>
            </a:r>
          </a:p>
        </p:txBody>
      </p:sp>
      <p:sp>
        <p:nvSpPr>
          <p:cNvPr id="4" name="Content Placeholder 3"/>
          <p:cNvSpPr>
            <a:spLocks noGrp="1"/>
          </p:cNvSpPr>
          <p:nvPr>
            <p:ph sz="half" idx="2"/>
          </p:nvPr>
        </p:nvSpPr>
        <p:spPr/>
        <p:txBody>
          <a:bodyPr/>
          <a:lstStyle/>
          <a:p>
            <a:r>
              <a:t>1.收集大量的移动支付相关数据，包括交易数据、用户行为数据等，以确保数据充分且具有代表性。</a:t>
            </a:r>
          </a:p>
          <a:p>
            <a:r>
              <a:t>2.运用数据挖掘技术对收集到的数据进行分析和挖掘，提取有用的信息和规律。</a:t>
            </a:r>
          </a:p>
          <a:p>
            <a:r>
              <a:t>3.根据数据挖掘结果，结合研究目的进行深入的分析和解读，为研究结果提供数据支持。</a:t>
            </a:r>
          </a:p>
          <a:p/>
        </p:txBody>
      </p:sp>
      <p:sp>
        <p:nvSpPr>
          <p:cNvPr id="5" name="Text Placeholder 4"/>
          <p:cNvSpPr>
            <a:spLocks noGrp="1"/>
          </p:cNvSpPr>
          <p:nvPr>
            <p:ph type="body" idx="3"/>
          </p:nvPr>
        </p:nvSpPr>
        <p:spPr/>
        <p:txBody>
          <a:bodyPr/>
          <a:lstStyle/>
          <a:p>
            <a:r>
              <a:t>社交网络分析</a:t>
            </a:r>
          </a:p>
        </p:txBody>
      </p:sp>
      <p:sp>
        <p:nvSpPr>
          <p:cNvPr id="6" name="Content Placeholder 5"/>
          <p:cNvSpPr>
            <a:spLocks noGrp="1"/>
          </p:cNvSpPr>
          <p:nvPr>
            <p:ph sz="half" idx="4"/>
          </p:nvPr>
        </p:nvSpPr>
        <p:spPr/>
        <p:txBody>
          <a:bodyPr/>
          <a:lstStyle/>
          <a:p>
            <a:r>
              <a:t>1.收集移动支付用户在社交网络上的行为数据，包括互动、分享、评论等，以了解用户在社交网络上的行为特点。</a:t>
            </a:r>
          </a:p>
          <a:p>
            <a:r>
              <a:t>2.运用社交网络分析技术对收集到的数据进行分析和处理，提取有用的社交网络信息。</a:t>
            </a:r>
          </a:p>
          <a:p>
            <a:r>
              <a:t>3.根据社交网络分析结果，结合研究目的进行深入的分析和解读，为研究结果提供社交网络行为方面的支持。</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https://d.book118.com/685340103103011112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移动支付概述与现状</vt:lpstr>
      <vt:lpstr> 移动支付概述与现状</vt:lpstr>
      <vt:lpstr> 用户行为研究背景与意义</vt:lpstr>
      <vt:lpstr> 用户行为研究背景与意义</vt:lpstr>
      <vt:lpstr> 用户行为研究背景与意义</vt:lpstr>
      <vt:lpstr> 用户行为研究背景与意义</vt:lpstr>
      <vt:lpstr> 用户行为理论与模型</vt:lpstr>
      <vt:lpstr> 用户行为理论与模型</vt:lpstr>
      <vt:lpstr> 用户行为理论与模型</vt:lpstr>
      <vt:lpstr> 用户行为理论与模型</vt:lpstr>
      <vt:lpstr> 研究方法与数据来源</vt:lpstr>
      <vt:lpstr> 研究方法与数据来源</vt:lpstr>
      <vt:lpstr> 研究方法与数据来源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2024-09-18T12:54:45.993</cp:lastPrinted>
  <dcterms:created xsi:type="dcterms:W3CDTF">2024-09-18T04:54:46Z</dcterms:created>
  <dcterms:modified xsi:type="dcterms:W3CDTF">2024-09-18T04:54:48Z</dcterms:modified>
</cp:coreProperties>
</file>