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4AEBA78-4BB8-49E7-B432-08EA661D4D8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BD75A-C7B0-4448-8B10-2C77CF72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3189D-84C5-4847-8B51-FB19814B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3A6D1-07CB-4457-A14C-2ACF8EBF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3CB2F-5419-4671-895D-EF8ED4A78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481B36-C03A-4634-B17E-D7A5B37B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955BA-B787-4F58-B239-98498F30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8FACA-5F55-4D67-9577-A743F015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77F98-5F36-4BDC-B5D7-EAAD652B9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202BB-7AE6-49D3-BC5C-AF0D932D4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9CDCC-C3E6-489A-9FF9-08E1235F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5602C-9DE5-43D3-B159-1B32ADDF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1EA1640-7B4D-404E-8F51-C9293CE3A35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1852883-5790-48D4-AA5C-E75D353D29F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4014103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教学设计中的情景模拟和角色扮演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194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教学设计中的情景模拟和角色扮演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设计情景模拟教学活动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角色扮演在教学中的应用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设计情景模拟教学案例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教学设计的实践与反思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教学设计中的情景模拟和角色扮演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理论基础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帮助学生学习和应用知识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情景模拟教学方法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让学生深入理解不同角色的特点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角色扮演教学方法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在设计情景模拟和角色扮演教学活动时，需要充分考虑学生的年龄、学习需求和兴趣爱好。教学设计应该贴近生活实际，确保教学内容符合学生的实际情况和能力水平。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效果评估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评价教学效果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评价教学效果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课堂氛围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评价教学效果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学习成绩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劣势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花费更多时间设计活动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需精心组织教学过程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优势和劣势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增强学生亲身体验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提高实践能力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情景模拟和角色扮演教学活动能够激发学生学习兴趣，提高实践能力，但需要教师精心设计和组织，确保教学效果。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设计情景模拟教学活动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设定情景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确保学生能够有效学习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选择符合教学内容的情景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提高学习参与度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情景设定要符合学生实际情况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引发学生学习兴趣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考虑学生的实际情况和兴趣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角色设计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在教学设计中，设计不同的角色是至关重要的。通过设定多样化的角色，可以满足学生不同的需求和学习方式。每个学生都应该有机会参与角色扮演，这样可以增加他们的参与度和学习效果。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流程设计要清晰明了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引导学生熟悉角色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进行情景模拟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进行角色扮演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确保教学活动顺利进行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提供足够的指导支持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及时调整教学策略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达到预期的教学效果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提升学生综合能力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促进学生合作与交流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教学活动设计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考虑情景模拟的具体步骤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明确教学目的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设计角色分工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准备教学材料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实施和评估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及时调整教学策略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不断评估学生表现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对教学效果进行评估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改进教学设计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为下一次教学活动做准备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角色扮演在教学中的应用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语言课堂中的角色扮演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语言教学中，角色扮演是一种有效的教学方法。通过角色扮演，学生可以扮演不同的角色，模拟各种实际情境，从而提高口语表达能力和语言交流能力。这种亲身体验可以帮助学生更深入地理解语言知识，激发学习兴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历史课堂中的角色扮演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历史教学中，通过角色扮演可以让学生深入体验历史事件，加深对历史知识的理解。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身临其境体验历史事件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学生扮演历史人物，可以更好地理解历史人物的思想、情感和行为，使历史知识更加生动。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了解历史人物思想情感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角色扮演让学生更生动地学习历史知识，激发了学生学习的热情和兴趣。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更生动地学习历史知识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探索实验过程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学生扮演科学家进行实验模拟，可以更好地探索实验过程，理解实验原理。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角色扮演激发了学生对科学实验的兴趣，培养了实验能力。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应用科学知识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角色扮演帮助学生应用科学知识解决实际问题，促进学生综合能力的提升。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学生通过实际体验，更好地理解和应用科学知识。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科学课堂中的角色扮演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理解科学原理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通过扮演科学家或实验员，学生可以更深入地理解科学原理。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角色扮演让学生亲身体验科学知识，提高学习效果。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https://d.book118.com/685340141033011123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教学设计中的情景模拟和角色扮演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2024-09-26T22:35:21.281</cp:lastPrinted>
  <dcterms:created xsi:type="dcterms:W3CDTF">2024-09-26T14:35:21Z</dcterms:created>
  <dcterms:modified xsi:type="dcterms:W3CDTF">2024-09-26T14:35:23Z</dcterms:modified>
</cp:coreProperties>
</file>