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11EE9-9E7D-44C6-847F-2076AAB55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825AF-E842-461F-81D7-297B68E6A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D0588-0FD9-4191-A867-D189B524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5AC45-957A-4740-9F4E-BEEE2C570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F48F7-492B-4951-B903-FA004F2E7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6754E0-5DCD-4236-A073-43C886391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211DB-8614-4898-89CA-C16CC3221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5D43E-AA60-4716-88F4-9C47F707F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A4B81-77A8-4C21-9C44-1E77BC1F0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C8B0C-E373-4F43-A77C-D550FC9E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AF564-ABE5-473E-986A-C79083C3D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41214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农业银行运营业务分析报告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农业银行运营业务概述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农业银行运营业务分析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农业银行运营业务竞争环境分析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农业银行运营业务发展趋势和机遇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对农业银行的运营业务进行全面分析，评估其运营状况、市场竞争力及未来发展趋势，为银行管理层提供决策依据。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随着金融市场的竞争加剧，银行业务运营的效率和风险管理变得尤为重要。农业银行作为国内大型商业银行之一，其运营业务的发展状况对于整个银行业具有重要影响。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本报告主要对农业银行的运营业务进行分析，包括资产、负债、收入、支出等各项财务指标，以及风险管理、内部控制等方面。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由于数据获取的限制，本报告主要基于农业银行公开的财务报告和相关资料，可能无法涵盖银行运营业务的全部细节。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农业银行运营业务概述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610" r="761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成立时间与地点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中国农业银行成立于1951年，总部位于北京。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农业银行实行总分行制，拥有23,000多个营业网点，覆盖全国。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资本与资产规模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截至2022年底，农业银行总资产达到28.5万亿元，资本充足率达到12%。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农业银行简介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传统银行业务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投资银行业务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资产管理业务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国际业务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包括存款、贷款、汇款等。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包括债券承销、并购咨询等。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为个人和企业提供各类理财产品和服务。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提供跨境金融服务，如外汇交易、国际结算等。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运营业务种类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农业银行通过运营业务为实体经济提供融资支持，促进经济发展。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支持实体经济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服务广大客户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917" r="1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农业银行的运营业务为广大个人和企业客户提供全方位的金融服务。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运营业务是农业银行的主要收入来源之一，对银行的经济价值产生重要影响。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运营业务的重要性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农业银行运营业务分析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农业银行在运营业务规模和市场份额方面表现出色，具有较大的市场占有率和良好的增长潜力。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农业银行的运营业务规模较大，覆盖了多个领域，包括贷款、存款、投资等。该行在市场份额方面也表现出色，占据了一定的竞争优势。这主要得益于农业银行在长期经营中积累的客户资源和品牌影响力。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运营业务规模和市场份额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农业银行的运营业务盈利能力较强，收入和利润稳定增长，具有良好的盈利前景。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银行的运营业务收入和利润均呈现出稳定增长的趋势。该行通过优化业务结构、降低成本等方式提高盈利能力。同时，农业银行在风险控制方面也做得较好，能够有效地降低不良贷款率等风险指标。这些因素共同促进了农业银行运营业务的盈利能力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运营业务盈利能力分析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https://d.book118.com/685341214042011104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2024-09-13T21:29:03.790</cp:lastPrinted>
  <dcterms:created xsi:type="dcterms:W3CDTF">2024-09-13T13:29:03Z</dcterms:created>
  <dcterms:modified xsi:type="dcterms:W3CDTF">2024-09-13T13:29:05Z</dcterms:modified>
</cp:coreProperties>
</file>