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AC94C-A6DA-4652-B12E-BD3998DA4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9E048-C888-4BBC-844F-0A0B02DCA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F9ED2D-36FD-4E15-9FFE-5876A9831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8179CB-0F63-4E8B-BCB6-99D084BE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71C801-5FB7-44F9-92B5-D23E02102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526901-7753-4C9D-B47C-19C3D07CE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CBF743-46B8-415A-99D4-77CCEB3FC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CAB62-DD2F-44FA-9D7E-8BBA7C00E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AD768-D4A7-433D-ACB2-583DFC74D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2CB13-CCAE-4819-AE43-480E5370E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E1D5C-EDBC-4E06-B5EA-9192A5F7C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34210230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电子商务的功能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电子商务的基本功能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电子商务的扩展功能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电子商务的技术支持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电子商务的法规与政策环境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电子商务的实践案例与启示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电子商务是指利用互联网、移动设备等电子技术手段进行商业活动的一种新型商业模式。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从20世纪90年代初期电子商务的萌芽，到21世纪初期的快速发展，再到如今电子商务已经成为全球商业领域的重要组成部分。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降低交易成本、提高交易效率、拓展市场范围、增强企业竞争力等。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全球性、交互性、实时性、个性化、虚拟化等。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B2B（Busines…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企业之间的电子商务，包括采购、销售、供应链管理等。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B2C（Busines…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企业与消费者之间的电子商务，包括网上零售、在线服务等。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C2C（Consume…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消费者之间的电子商务，包括二手交易、拍卖等。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O2O（Online 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线上与线下相结合的电子商务，包括团购、优惠券等。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移动电子商务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利用移动设备进行商业活动，包括移动支付、移动购物等。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电子商务的基本功能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商品目录管理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商品详情展示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商品搜索与筛选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商品推荐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商品展示与信息管理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提供商品分类、商品信息录入、商品图片上传等功能，方便用户浏览和选择商品。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提供商品搜索和筛选功能，方便用户快速找到符合需求的商品。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展示商品的详细信息，包括商品名称、价格、规格、参数、评价等，帮助用户了解商品。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根据用户历史浏览和购买记录，推荐相关或相似的商品，提高用户购物体验。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63" r="203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530" r="85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08" r="1250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交易磋商与合同签订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允许用户将感兴趣的商品加入购物车，随时查看、修改或删除购物车中的商品。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用户选择商品后，可生成订单并确认购买信息，如收货地址、支付方式等。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提供电子合同签订功能，确保交易双方的权益得到保障。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记录每一笔交易的详细信息，方便用户和商家随时查询和核对。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购物车管理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订单生成与确认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交易记录与查询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支持多种在线支付方式，如信用卡、借记卡、电子钱包等，确保用户支付便捷和安全。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在线支付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支付安全保障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结算与对账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退款与售后处理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采用先进的加密技术和安全措施，保障用户支付过程中的资金安全。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提供结算和对账功能，确保商家能够及时收到货款并与平台进行核对。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支持退款和售后处理流程，提高用户满意度和信任度。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货款支付与结算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4354" r="14354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整合物流资源，提供订单跟踪、配送进度查询等功能，确保商品能够准确、及时地送达用户手中。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提供退换货、维修等售后服务支持，解决用户在购买和使用过程中遇到的问题。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建立客户关怀体系，通过定期回访、满意度调查等方式，提高客户满意度和忠诚度。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客户关怀与维护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对交易数据进行分析和挖掘，为商家提供营销策略优化建议，提高销售业绩。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物流配送与售后服务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电子商务的扩展功能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个性化推荐与定制服务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提供个性化定制服务，允许用户根据自己的喜好和需求定制产品或服务，提高用户满意度和忠诚度。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基于用户行为和历史数据的个性化推荐算法，为用户提供符合其兴趣和需求的产品和服务建议。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数据分析与精准营销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利用大数据和人工智能技术，对海量用户数据进行分析和挖掘，发现用户需求和购买行为模式。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通过精准营销手段，如定向广告、优惠券、促销活动等，将合适的产品和服务推送给目标用户群体，提高转化率和销售额。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结合社交媒体平台，打造社交电商模式，允许用户在社交网络上分享购物体验、评价商品和互相推荐产品。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通过内容营销手段，如博客文章、视频教程、社交媒体帖子等，提供有价值的内容吸引用户关注，并引导用户进行购买决策。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社交电商与内容营销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2" r="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搭建跨境电商平台，支持多语言、多货币和多支付方式，为不同国家和地区的用户提供便捷的购物体验。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利用国际市场营销策略，如海外广告投放、国际社交媒体推广等，拓展国际市场份额，提高品牌知名度和影响力。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跨境电商与国际市场拓展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https://d.book118.com/685342102304011110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2024-09-16T05:51:47.679</cp:lastPrinted>
  <dcterms:created xsi:type="dcterms:W3CDTF">2024-09-15T21:51:47Z</dcterms:created>
  <dcterms:modified xsi:type="dcterms:W3CDTF">2024-09-15T21:51:49Z</dcterms:modified>
</cp:coreProperties>
</file>