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FD1A5D-B3BB-450E-A28B-E879B32BA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2CEB48-E602-4E20-B2DE-76BD54D69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238C9C-52B4-40B2-82A5-6CAF6F337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827E43-8A12-4AA6-825E-25FC57FEE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1579BE-F4D2-4181-B292-E55B410A95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B4A6B7-ADEC-422B-A1E7-E21FEBB615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028B22-C11F-48DD-8BAA-8CD80CAAE3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2C7FDE-1C74-49F9-B2B6-4B44EA5B2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8FB58E-8289-4733-972C-50EB06F81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6BD93-BF41-46B8-80A5-AF38B0454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ED1F94-FE1B-4A2A-8A0D-15CADD9EA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34224130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健康教育与指导健康咨询</a:t>
            </a:r>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汇报时间：2024-01-22</a:t>
            </a:r>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健康教育与指导概述</a:t>
            </a:r>
          </a:p>
          <a:p>
            <a:r>
              <a:t>健康咨询服务</a:t>
            </a:r>
          </a:p>
          <a:p>
            <a:r>
              <a:t>健康教育与指导的内容</a:t>
            </a:r>
          </a:p>
          <a:p>
            <a:r>
              <a:t>健康咨询的实践应用</a:t>
            </a:r>
          </a:p>
          <a:p>
            <a:r>
              <a:t>健康教育与指导的挑战与对策</a:t>
            </a:r>
          </a:p>
          <a:p>
            <a:r>
              <a:t>健康咨询的未来发展趋势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健康教育与指导是通过有计划、有组织、有系统的教育活动，促使人们自愿采纳有利于健康的行为和生活方式，消除或减少影响健康的危险因素，从而预防疾病、促进健康、提高生活质量。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健康教育与指导在促进个体和群体的健康方面发挥着重要作用。通过提供正确的健康知识和信息，帮助人们树立正确的健康观念，形成健康的行为和生活方式，从而降低疾病的发生率，提高生活质量。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通过传播健康知识，帮助人们了解健康相关概念、理论和技能，提高自我保健能力。</a:t>
            </a:r>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提高健康知识水平</a:t>
              </a:r>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通过引导和教育，促使人们形成有益于健康的行为习惯和生活方式，如合理饮食、适量运动、充足睡眠等。</a:t>
            </a:r>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促进健康行为形成</a:t>
            </a:r>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通过消除或减少危险因素，降低疾病的发生率，如控制吸烟、减少饮酒、避免不洁性行为等。</a:t>
            </a:r>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预防疾病发生</a:t>
            </a:r>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通过改善健康状况和增强自我保健能力，提高人们的生活质量和幸福感。</a:t>
            </a:r>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提高生活质量</a:t>
            </a:r>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105" r="19105"/>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长期性原则</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注重长期效益和持续发展，将健康教育和指导贯穿于人生的各个阶段。</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参与性原则</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鼓励人们积极参与健康教育和指导活动，发挥自身的主观能动性。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实用性原则</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注重实践和应用，提供可操作性的健康教育和指导措施。</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科学性原则</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以科学的理论和方法为基础，提供准确、客观的健康知识和信息。</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针对性原则</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根据不同人群的特点和需求，提供有针对性的健康教育和指导。</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健康教育与指导的原则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健康咨询服务</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健康咨询服务是指专业的健康顾问或医疗机构为个体或群体提供的有关健康问题的咨询和指导服务。</a:t>
            </a:r>
          </a:p>
        </p:txBody>
      </p:sp>
      <p:sp>
        <p:nvSpPr>
          <p:cNvPr id="385" name="AutoShape 385"/>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它旨在帮助人们了解自身健康状况，预防疾病，促进健康生活方式，并提供个性化的健康建议和治疗方案。</a:t>
            </a:r>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健康咨询服务的定义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咨询前准备</a:t>
            </a:r>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了解咨询者的基本信息和健康问题，准备相关资料和工具。</a:t>
            </a:r>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咨询过程</a:t>
            </a:r>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与咨询者建立信任关系，详细询问其健康状况、生活习惯等，进行必要的身体检查和评估。</a:t>
            </a:r>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提供建议</a:t>
            </a:r>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根据咨询者的具体情况，提供个性化的饮食、运动、心理等方面的健康建议和治疗方案。</a:t>
            </a:r>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跟踪服务</a:t>
            </a:r>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定期回访咨询者，了解其执行情况，调整建议和治疗方案，确保咨询效果。</a:t>
            </a:r>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健康咨询服务的流程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认真倾听咨询者的陈述，理解其需求和关注点，给予积极的反馈和支持。</a:t>
            </a:r>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倾听技巧</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使用通俗易懂的语言，避免专业术语，与咨询者保持良好的沟通和互动。</a:t>
            </a:r>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沟通技巧</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根据咨询者的症状和体征，结合医学知识和经验，进行综合分析和判断。</a:t>
            </a:r>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分析技巧</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提供具体、可行、个性化的健康建议和治疗方案，让咨询者能够理解和执行。</a:t>
            </a:r>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建议技巧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健康咨询服务的技巧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健康教育与指导的内容</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教授如何制定和执行个人健康计划，包括定期锻炼、充足睡眠和减少有害行为。</a:t>
              </a:r>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2494" r="12494"/>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2704" r="12704"/>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11816" r="11816"/>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9238" r="9238"/>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提供关于如何保持身体活动水平、增强肌肉力量和灵活性的指导。</a:t>
            </a:r>
          </a:p>
        </p:txBody>
      </p:sp>
      <p:sp>
        <p:nvSpPr>
          <p:cNvPr id="32" name="AutoShape 32"/>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指导如何改善呼吸、放松身心以及应对日常生活中的压力。</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健康生活方式教育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宣传疾病的预防措施，如接种疫苗、个人卫生和防护措施等。</a:t>
            </a:r>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提供关于如何识别和管理常见疾病，如感冒、流感、高血压和糖尿病等的指导。</a:t>
            </a:r>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指导如何合理用药，避免药物滥用和误用。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疾病预防与控制教育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083" r="1908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125" r="121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宣传心理健康的重要性，并提供评估个人心理健康状况的方法。</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提供应对压力、焦虑、抑郁等常见心理问题的策略和技巧。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指导如何寻求专业心理帮助和支持，以及促进心理健康的资源和服务。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心理健康与压力管理教育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https://d.book118.com/685342241300011101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2024-09-10T09:11:52.132</cp:lastPrinted>
  <dcterms:created xsi:type="dcterms:W3CDTF">2024-09-10T01:11:52Z</dcterms:created>
  <dcterms:modified xsi:type="dcterms:W3CDTF">2024-09-10T01:11:54Z</dcterms:modified>
</cp:coreProperties>
</file>