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F1C1A-1A6B-4EB5-97A2-76DD0AB83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78AE5-D7DC-4B0D-872B-0E5E8CD8C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667E1-5451-45F1-AC31-9F6A27FE2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9AAEE-1952-4FF4-B9AB-74E9BBAEA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F49ADE-1CAB-4CBF-8CB8-493D87870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08ECB-77AE-4285-9D26-EBF788D31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4E3E9-9C12-49CF-B1E2-A4E8128D5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8D91E-4C5D-47EC-AC0F-1F27100A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18E67-7B37-427C-9D53-3774641D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ADF4E-47E9-4C3C-A149-806A998B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2D00B-CAE7-4F21-84B5-04C6AF8A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4313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新入职员工安全教育培训总结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安全教育培训存在的问题和改进措施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通过安全教育培训，使新入职员工了解安全规章制度和操作规程，增强安全意识，预防安全事故的发生。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安全教育培训有助于规范员工的行为，确保生产过程中的安全，提高企业的生产效率和经济效益。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保障企业安全生产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企业开展安全教育培训，不仅是对员工的负责，也是对社会负责的表现，有助于树立企业的良好形象。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安全教育培训的目的和意义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包括安全规章制度、操作规程、应急处理、职业病防治等方面，针对不同岗位和工种进行差异化培训。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可以采用集中培训、现场教学、模拟演练等多种形式，根据实际情况选择合适的培训方式。同时，借助多媒体和网络技术，开展线上培训和自主学习也是一种趋势。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安全教育培训的内容和形式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安全教育培训实施情况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为期两天，周末进行。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公司内部培训室及实地操作场所。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安全教育培训的时间和地点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所有新加入的员工均需参加安全教育培训。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新入职员工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负责监督和指导安全教育培训的进行。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部门主管和安全管理人员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安全教育培训的参与人员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公司内部经验丰富的安全管理人员及外部专业培训机构讲师。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公司编制的安全教育培训教材，包括安全操作规程、应急处理措施等内容，同时结合实际操作进行讲解和演示。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安全教育培训的讲师和教材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https://d.book118.com/685343130032011034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2024-08-29T13:45:46.550</cp:lastPrinted>
  <dcterms:created xsi:type="dcterms:W3CDTF">2024-08-29T05:45:46Z</dcterms:created>
  <dcterms:modified xsi:type="dcterms:W3CDTF">2024-08-29T05:45:48Z</dcterms:modified>
</cp:coreProperties>
</file>