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79DFD-6CE0-4A05-ADF1-C5DD50556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4FCE2-1CAA-4F18-8BCF-25CEA27E5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9DEC1-701F-4ADE-B35C-715C6B175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48B1D-D7E2-4965-BA7A-D166415A6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1A1EF-A4B2-4A07-AC2D-F14FCFDDA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07885-C38E-4F69-A47F-8D6B5C0E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5EB28-CA85-42D1-AA5A-3E20B5C85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A61A6-FEC1-41D9-994B-AACC46598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6692E-BC5C-4A97-80E2-E75F175F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DD31C-587C-47E4-A391-4E95E8CC9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E3F76-319E-47A8-AB16-42660247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43211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颅脑损伤病人的护理查房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颅内压监测与护理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神经系统功能观察与康复指导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心理护理与人文关怀实践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颅脑损伤是指由于外力作用于头部而造成的脑组织损伤，通常包括头皮损伤、颅骨损伤和脑损伤。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根据损伤的性质和严重程度，颅脑损伤可分为闭合性颅脑损伤和开放性颅脑损伤两大类。其中，闭合性颅脑损伤又可分为轻度、中度和重度三个等级。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颅脑损伤的常见原因包括交通事故、跌落、暴力袭击、运动伤害等。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高龄、男性、酗酒、患有某些慢性疾病（如高血压、糖尿病等）以及从事高风险职业（如建筑工人、军人等）的人群更容易发生颅脑损伤。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医生通常根据患者的病史、临床表现和影像学检查结果来诊断颅脑损伤。常用的影像学检查方法包括CT扫描和MRI检查，这些检查可以帮助医生了解损伤的部位、范围和严重程度。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颅脑损伤的临床表现因个体差异和损伤程度而异，常见症状包括头痛、恶心、呕吐、意识障碍、癫痫发作、肢体瘫痪等。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16" r="1181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患者全面评估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密切观察患者的意识、瞳孔、呼吸、脉搏、血压等变化，及时发现异常情况。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评估患者的肌力、肌张力、感觉、反射等神经系统功能，了解损伤程度。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通过颅内压监测仪等设备，动态观察患者颅内压变化，预防脑疝等严重并发症。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保持呼吸道通畅，及时清除呼吸道分泌物，预防肺部感染。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保持皮肤清洁干燥，预防压疮、感染等并发症。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根据患者病情和营养需求，制定合理的饮食计划，提供营养支持。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评估患者疼痛程度，采取合适的镇痛措施，提高患者舒适度。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关注患者心理变化，提供心理支持和辅导，减轻焦虑和恐惧情绪。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根据患者病情和康复需求，制定个性化的康复训练计划，促进功能恢复。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颅内压监测与护理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通过植入颅内压探头，实时监测颅内压变化。此方法准确度高，但存在感染风险。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有创颅内压监测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利用超声、光学等原理，通过测量眼部或颅骨的某些参数来间接推算颅内压。此方法无创、便捷，但准确度相对较低。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无创颅内压监测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颅内压监测方法介绍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颅内压波动观察及记录要求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密切观察颅内压波形变化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正常颅内压波形呈规律性波动，如出现持续升高或突然降低等异常波形，应及时报告医生。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准确记录颅内压数值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定时记录颅内压数值，绘制颅内压变化曲线，为医生提供详实的数据支持。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颅内压升高可能导致头痛、恶心、呕吐等症状，护理人员应密切观察患者症状变化，及时采取措施。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脑室引流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降低颅内压措施实施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及时清除呼吸道分泌物，保持呼吸道通畅，避免缺氧导致颅内压升高。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高热可导致颅内压升高，应采取物理降温措施，如冰帽、冰毯等，控制体温在正常范围。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对于严重颅内压升高的患者，可采取脑室引流术，将脑脊液引出体外，迅速降低颅内压。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遵医嘱使用脱水剂、利尿剂等药物，降低颅内压。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神经系统功能观察与康复指导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https://d.book118.com/685343211303011103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2024-09-13T07:01:08.980</cp:lastPrinted>
  <dcterms:created xsi:type="dcterms:W3CDTF">2024-09-12T23:01:09Z</dcterms:created>
  <dcterms:modified xsi:type="dcterms:W3CDTF">2024-09-12T23:01:11Z</dcterms:modified>
</cp:coreProperties>
</file>