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18F1CF-8329-44E6-828F-8643F0C87F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96CF67-E0F5-47BF-80E1-86D0EFEB31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B2EC64-E433-45E1-8210-CDC0A5E0A6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BAA75C-4BFD-4269-8FC0-E639442C6A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79DA7B-8F0A-4271-985B-7C2A3BA43F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C47D9C-16B0-4831-BB96-C7648BFEF5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3E4F5E-D754-4D88-833C-43DFB02BE6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BD64F5-6419-489A-AE16-A00DA791CE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8A395E-FF28-4DC5-B8BA-E73E0B7233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270282-C04D-4C1C-8EF1-8DB5D19489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F2A05D-6BEB-4DF5-9BA1-10AD8FF112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0011510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教学查房网站</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网站概述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网站内容与架构</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网站技术实现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网站运营与推广</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网站效果评估与改进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网站概述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746" b="1174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教学查房网站是一个在线平台，主要用于医学教育和培训，特别是临床医学专业的学生和医生。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提供病例资料、教学视频、互动讨论、在线测试等功能，帮助用户学习和掌握临床医学知识，提高临床技能和实践能力。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网站定义与功能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功能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随着医学教育的改革和发展，传统的课堂教学方式已经不能满足临床医学教育的需求，因此需要借助在线教育平台来弥补传统教学的不足。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提高临床医学专业学生的实践能力和医生的临床技能，促进医学教育和培训的现代化和专业化。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07" r="2000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网站建设背景与目的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学生和医生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教学查房网站的主要用户群体是临床医学专业的学生和医生，他们可以通过网站学习和掌握临床医学知识，提高临床技能和实践能力。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教师和培训人员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教师和培训人员可以通过网站上传和分享教学资料，组织在线教学活动，评估学生的学习效果，提高教学质量和培训效果。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其他用户</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其他对临床医学感兴趣的人也可以通过网站学习和了解临床医学知识，提高自己的医学素养和健康意识。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网站用户群体分析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网站内容与架构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简洁明了</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首页设计应简洁明了，突出网站的核心功能和特色，使用户能够快速了解网站的内容和功能。</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导航清晰</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首页应包含清晰的导航栏，方便用户快速找到所需内容，提高用户体验。</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重点突出</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首页应突出教学查房的核心内容，如最新病例、专家介绍等，吸引用户关注。</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首页设计</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诊疗项目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页面应列出各科室的诊疗项目，方便用户了解各科室所能提供的医疗服务。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科室介绍</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页面应包含各科室的介绍，包括科室特色、专业医生和诊疗项目等。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医生介绍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页面应详细介绍各科室的医生，包括医生的专业背景、从业经历和擅长领域等。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科室介绍页面</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病例展示</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页面应展示各类典型病例，包括病例的基本信息、诊疗过程和治疗效果等。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专家点评</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页面应邀请专家对病例进行点评，提供专业的诊疗建议和治疗方案。</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患者反馈</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页面应收集患者的治疗反馈，展示治疗效果和医生的诊疗水平。</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病例分享页面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在线咨询</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用户可以在平台上向医生发起在线咨询，与医生进行实时交流。</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病例讨论</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用户可以在平台上发起病例讨论，分享自己的诊疗经历和经验。</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健康资讯</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平台应提供最新的健康资讯，帮助用户了解最新的医疗动态和健康知识。</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在线互动交流平台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https://d.book118.com/686001151030010040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2024-09-06T08:18:46.620</cp:lastPrinted>
  <dcterms:created xsi:type="dcterms:W3CDTF">2024-09-06T00:18:46Z</dcterms:created>
  <dcterms:modified xsi:type="dcterms:W3CDTF">2024-09-06T00:18:48Z</dcterms:modified>
</cp:coreProperties>
</file>