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52B20-92BE-4C65-9A8B-04EFE89FD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A8EE8-3925-4BB3-B9E6-BFFF78BED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A431B-B01B-4642-B5B6-8D05FE062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1C0C69-8690-4C94-AC6B-F60FA4F12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704F68-15DF-4D9E-A11D-C19DEE028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24C77B-736D-4F2B-BE6C-82C0D047C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4F25D7-36D3-4D52-AF1E-AB6320E6A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7493B-7847-4400-A0C1-83B052450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3CFFF-26AB-423C-9297-862EE8C58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C3403-988E-4B0E-95BD-A242E84D1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2F822-BCDF-4A14-B2DE-AF31B4EC5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0123220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教师工作职责培训文化多样性与文化交流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文化多样性及其重要性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文化交流在教师工作中的应用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随着全球化的发展，多元文化交融成为常态。教师需要了解并适应不同文化背景的学生，提供包容性的教学环境。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适应多元文化社会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通过培训，教师将学习如何在课堂上引导学生探讨不同文化，增进相互理解，培养跨文化交流的能力。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促进文化交流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具备文化多样性的意识和交流技能有助于教师更有效地传授知识，提高学生的学习效果和满意度。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跨文化交流技巧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提供跨文化交流的基本原则和实用技巧，帮助教师与来自不同文化背景的学生和家长建立良好的沟通。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文化敏感性和尊重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培养教师的文化敏感性，学会尊重不同文化背景的学生，避免文化偏见和歧视。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文化多样性概念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介绍文化多样性的定义、特点及其在教育领域的重要性。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多元文化教学策略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探讨如何在课堂上融入多元文化元素，设计符合学生多元需求的教学计划和活动。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案例分析和实践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通过案例分析，让教师了解成功应对文化多样性挑战的实践案例，并提供机会让教师亲自实践所学技能。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教师的角色和职责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教师首要职责是向学生传授知识、技能和价值观。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引导学生探索问题、解决问题，培养批判性思维和自主学习能力。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关注学生个体差异，提供个性化指导和支持。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对学生的学习进度和成果进行评估和反馈。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教育者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引导者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辅导者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评估者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根据课程标准和学生需求，制定详细的教学计划。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制定教学计划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更新教学资源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准备教学材料、设计教学活动，确保课程的顺利实施。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不断更新教学资源，以适应时代发展和学生需求的变化。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教学计划和课程准备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采用多种评估方式，全面了解学生的学习进度和成果。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学生评估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定期与家长沟通，反馈学生的学习情况和表现，共同关注学生的成长。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家长沟通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根据学生的评估结果，为学生提供个性化的学习建议和支持。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提供建议和支持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学生评估和家长沟通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文化多样性及其重要性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指不同群体或社会间文化的差异性和丰富性，包括语言、价值观、信仰、习俗、艺术等方面的多样性。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文化多样性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文化多样性可以通过不同的语言、服饰、饮食、艺术、节日、习俗等方面表现出来。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表现形式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文化多样性的定义和表现形式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教师应尊重来自不同文化背景的学生，避免对他们进行歧视或偏见。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尊重不同文化背景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教师应了解不同文化背景下的学生特点和需求，以便更好地指导他们。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理解学生文化差异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尊重和理解不同文化背景的学生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https://d.book118.com/686001232202010040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2024-09-07T06:15:38.972</cp:lastPrinted>
  <dcterms:created xsi:type="dcterms:W3CDTF">2024-09-06T22:15:38Z</dcterms:created>
  <dcterms:modified xsi:type="dcterms:W3CDTF">2024-09-06T22:15:41Z</dcterms:modified>
</cp:coreProperties>
</file>