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FF2BB-E626-49A6-B7AA-BAE03C6AE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386CC-A8C6-436F-90F0-C8B5A3925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C4F19-BC91-49B0-A163-44C3394A5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2138F-9DF8-4DAA-BBFA-FBA1246EE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D8C157-D53B-4478-8255-DBE1B8406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B965C5-3964-4370-B60E-299691440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D01FB2-3B6A-4703-B6DB-0C2C85890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D03E3-BB99-47BB-B299-3642957CE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11477-91F7-45CA-B436-855D74E5A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33723-5358-4EDB-9A29-7D389EF12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FC35D-ECC0-4BC9-8A01-A50ADF9EC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0124011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舌癌置入粒子病人护理PPT\n## 1.舌癌概述及置入粒子治疗简介\n### 1.1舌癌的发病原因及临床表现\n### 1.2舌癌置入粒子治疗的作用原理\n### 1.3粒子治疗在舌癌治疗中的优缺点\n## 2.舌癌置入粒子治疗前的护理准备\n### 2.1患者心理护理及健康教育\n### 2.2患者身体评估及术前检查\n### 2.3粒子植入手术前的护理配合\n## 3.舌癌置入粒子治疗后的护理观察\n### 3.1术后病情观察及并发症预防\n### 3.2粒子治疗区域的皮肤护理\n### 3.3舌癌患者的疼痛管理\n## 4.舌癌置入粒子治疗后的康复指导\n### 4.1饮食指导及口腔护理\n### 4.2语言功能锻炼及心理康复\n### 4.3定期复查及随访护理\n## 5.舌癌置入粒子治疗病人的护理案例分析\n### 5.1舌癌置入粒子治疗成功案例分析\n### 5.2舌癌置入粒子治疗并发症预防及处理\n### 5.3舌癌置入粒子治疗患者心理护理案例分析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800"/>
              <a:t>舌癌置入粒子病人护理PPT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舌癌概述及置入粒子治疗简介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舌癌的发病原因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吸烟和饮酒：长期吸烟和饮酒是舌癌的主要危险因素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口腔卫生不良：牙结石、牙周炎等口腔疾病长期刺激舌部组织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病毒感染：人乳头状瘤病毒（HPV）感染与舌癌的发生有关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遗传因素：有家族史的人群患舌癌的风险较高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舌癌的临床表现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口腔溃疡：舌部出现长期不愈合的溃疡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疼痛：舌部疼痛或吞咽时疼痛加重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舌部肿块：舌部出现肿块，质地较硬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舌运动受限：舌部运动受限时，影响说话和吞咽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舌癌的发病原因及临床表现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粒子治疗原理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粒子植入：将放射性粒子植入到肿瘤组织内，通过粒子的辐射作用杀死肿瘤细胞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局部治疗：粒子治疗是一种局部治疗方法，对周围正常组织的损伤较小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持续照射：粒子在肿瘤组织内持续释放射线，对肿瘤细胞进行持续照射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舌癌置入粒子治疗的作用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杀死肿瘤细胞：通过粒子的辐射作用，杀死舌部的肿瘤细胞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缩小肿瘤体积：粒子治疗后，肿瘤体积逐渐缩小，减轻对周围组织的压迫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缓解症状：粒子治疗后，患者的疼痛、吞咽困难等症状得到缓解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舌癌置入粒子治疗的作用原理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粒子治疗的优点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局部控制率高：粒子治疗对舌癌的局部控制率较高，降低复发风险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副作用较小：粒子治疗对周围正常组织的损伤较小，副作用较小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适应症广泛：粒子治疗适用于早期、中期和晚期舌癌患者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粒子治疗的缺点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成本高：粒子治疗的费用较高，增加患者的经济负担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技术要求高：粒子治疗需要较高的技术和设备要求，治疗过程较复杂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可能出现并发症：粒子治疗后可能出现感染、出血等并发症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粒子治疗在舌癌治疗中的优缺点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舌癌置入粒子治疗前的护理准备</a:t>
            </a:r>
            <a:endParaRPr/>
          </a:p>
        </p:txBody>
      </p:sp>
      <p:sp>
        <p:nvSpPr>
          <p:cNvPr id="2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增强信心：向患者讲解粒子治疗的效果，增强患者治疗的信心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减轻焦虑：关注患者的心理需求，及时解答患者的疑虑，减轻患者的焦虑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鼓励家属支持：鼓励家属关心和支持患者，帮助患者树立战胜疾病的信心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介绍粒子治疗：向患者介绍粒子治疗的方法、过程和效果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指导术前准备：指导患者做好术前准备工作，如戒烟、戒酒、口腔清洁等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提醒术后注意事项：提醒患者术后注意休息、饮食、口腔护理等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患者心理护理及健康教育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5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5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6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身体评估</a:t>
                </a:r>
                <a:endParaRPr/>
              </a:p>
            </p:txBody>
          </p:sp>
          <p:sp>
            <p:nvSpPr>
              <p:cNvPr id="26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一般状况：评估患者的年龄、体重、身体状况等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口腔状况：检查患者的口腔黏膜、牙齿、舌部情况等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淋巴结肿大：检查患者的颈部淋巴结是否肿大</a:t>
                </a:r>
                <a:endParaRPr/>
              </a:p>
            </p:txBody>
          </p:sp>
        </p:grpSp>
        <p:grpSp>
          <p:nvGrpSpPr>
            <p:cNvPr id="26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术前检查</a:t>
                </a:r>
                <a:endParaRPr/>
              </a:p>
            </p:txBody>
          </p:sp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血常规：检查患者的血常规指标，如白细胞、红细胞、血小板等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凝血功能：检查患者的凝血功能指标，如凝血酶原时间、活化部分凝血活酶时间等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肝肾功能：检查患者的肝肾功能指标，如转氨酶、肌酐、尿素氮等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影像学检查：如CT、MRI等，了解肿瘤的位置、大小、范围等</a:t>
                </a:r>
                <a:endParaRPr/>
              </a:p>
            </p:txBody>
          </p:sp>
          <p:sp>
            <p:nvSpPr>
              <p:cNvPr id="26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患者身体评估及术前检查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患者准备</a:t>
                </a:r>
                <a:endParaRPr/>
              </a:p>
            </p:txBody>
          </p:sp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口腔清洁：指导患者做好口腔清洁，如刷牙、漱口等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禁食禁水：术前8小时禁食禁水，防止术中呕吐、误吸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穿着舒适：患者穿着舒适的衣物，便于手术操作</a:t>
                </a:r>
                <a:endParaRPr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物品准备</a:t>
                </a:r>
                <a:endParaRPr/>
              </a:p>
            </p:txBody>
          </p:sp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手术器械：准备粒子植入手术所需的器械，如粒子植入器、导管等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麻醉药物：准备麻醉药物，如局麻药、镇静药等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抢救设备：准备抢救设备，如心电监护仪、氧气瓶、抢救车等</a:t>
                </a:r>
                <a:endParaRPr/>
              </a:p>
            </p:txBody>
          </p:sp>
          <p:sp>
            <p:nvSpPr>
              <p:cNvPr id="2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粒子植入手术前的护理配合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舌癌置入粒子治疗后的护理观察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生命体征：密切观察患者的生命体征，如心率、血压、呼吸等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口腔状况：观察患者的口腔黏膜、舌部状况，有无出血、感染等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疼痛程度：评估患者的疼痛程度，给予相应的止痛措施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保持口腔清洁：指导患者保持口腔清洁，预防口腔感染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饮食指导：指导患者选择软烂、易消化的食物，避免刺激性食物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休息与活动：指导患者适当休息，避免剧烈运动，防止伤口裂开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术后病情观察及并发症预防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https://d.book118.com/686001240112010052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舌癌置入粒子病人护理PPT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2024-09-18T20:09:08.510</cp:lastPrinted>
  <dcterms:created xsi:type="dcterms:W3CDTF">2024-09-18T12:09:08Z</dcterms:created>
  <dcterms:modified xsi:type="dcterms:W3CDTF">2024-09-18T12:09:10Z</dcterms:modified>
</cp:coreProperties>
</file>