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467FF-E5A2-4F36-B0FC-E3F8E8F28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7B3D1-808F-412A-A278-791AE09E2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DFD2E-F650-4916-AED7-7FED0AB53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9467B-007C-40BD-B8BB-24F123124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0C6487-618B-4AF5-81EE-C768F2FB6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8C41BB-406C-4041-A891-9054E5352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71F50D-9F7F-49AA-986F-B58CF03C2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E5E3B-DA2E-4F43-95EA-4FEDA1419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703EA-0250-4EC9-94AD-789F7E2B7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26FAA-0947-4D70-9C63-217E1AD8C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740EF-8264-44F1-9B7F-BD703E4D6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020012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保密工作自查报告及整改措施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保密工作自查情况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当前保密工作面临的形势和挑战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随着信息技术的快速发展，保密工作面临着更加复杂和严峻的形势，如网络攻击、内部泄密等风险不断增加。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自查工作的重要性和必要性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为了进一步加强保密工作，提高保密意识和防范能力，需要进行保密工作自查，及时发现和整改存在的问题。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127" b="91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428" b="74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提升保密意识和防范能力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通过自查和整改，使相关人员更加深入地了解保密工作的重要性和要求，提高保密意识和防范能力。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及时发现和整改问题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自查过程中可以及时发现保密工作中存在的问题和隐患，及时进行整改，避免造成不必要的损失和影响。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促进保密工作的规范化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通过自查和整改，可以促进保密工作的规范化、制度化，提高保密工作的整体水平。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保密工作自查情况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保密工作管理情况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检查保密工作管理情况，如保密工作机制、保密工作责任制等。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保密制度执行情况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检查保密制度的执行情况，包括保密责任制、涉密人员管理、保密宣传教育等。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保密技术防范情况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检查保密技术防范措施，如保密技术设备、保密信息系统等。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自查内容概述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292" r="11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部分涉密人员对保密制度不够重视，执行力度不够。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保密制度执行不严格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部分保密技术防范措施未得到有效落实，存在安全隐患。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保密技术防范存在漏洞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部分单位保密工作管理不够规范，缺乏有效的监督机制。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保密工作管理不到位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自查中发现的问题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2" b="8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大部分单位能够认真执行保密制度，落实保密技术防范措施，加强保密工作管理。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针对自查中发现的问题，需要采取有效措施进行整改，加强涉密人员教育和管理，完善保密技术防范措施，加强保密工作监督。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自查结果总结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需要加强整改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自查结果总体良好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保密制度不完善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2" name="Freeform 22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针对自查中发现问题提出的整改方案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重新审视保密制度，补充和完善保密条款，明确保密责任和义务。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整改方案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保密培训不足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0" name="TextBox 50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定期组织保密培训，提高员工保密意识和技能。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整改方案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保密设施不健全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升级保密设施，加强物理隔离和电子防护。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https://d.book118.com/686002001232010042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2024-09-10T13:03:28.544</cp:lastPrinted>
  <dcterms:created xsi:type="dcterms:W3CDTF">2024-09-10T05:03:28Z</dcterms:created>
  <dcterms:modified xsi:type="dcterms:W3CDTF">2024-09-10T05:03:30Z</dcterms:modified>
</cp:coreProperties>
</file>