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646C1-2200-4902-9DBE-93D30214B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473DC-9AB6-4B47-8CF0-26CA785AE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ED07B-E391-4904-A51B-DC1A3947F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E4C54-E017-4E1B-9977-4D5E9128E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75527-CBDB-4279-B206-C3E9B102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9D67A-D25C-47BF-BEF4-007ED30F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16109-09A7-4D17-9710-852471777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F4016-6B2B-4007-958B-B91795B95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111C8-9A10-48E2-9FBD-13C719EED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5AF34-8417-4A6D-B93D-E364D6E75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7C4DD-1F95-4A69-B0E1-0F5B56842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201001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法治揭阳建设规划方案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法治揭阳建设现状分析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法治揭阳建设目标及原则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法治揭阳建设重点任务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法治揭阳建设保障措施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法治揭阳建设实施步骤及时间安排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69" r="1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贯彻全面依法治国方略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法治揭阳建设是贯彻落实全面依法治国方略的重要举措，旨在推动揭阳市实现治理体系和治理能力现代化。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适应经济社会发展需要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随着揭阳市经济社会的快速发展，法治建设已成为保障和促进经济社会持续健康发展的必然要求。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提升城市形象和竞争力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通过法治建设，揭阳市能够提升城市形象和竞争力，吸引更多投资和人才，推动城市可持续发展。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法治建设有助于维护社会稳定和公平正义，保障人民群众的合法权益，促进社会和谐。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维护社会稳定和公平正义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法治建设能够为揭阳市经济高质量发展提供有力保障，营造公平竞争的市场环境，激发市场活力和社会创造力。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推动经济高质量发展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通过法治建设，揭阳市政府能够提升治理效能，推动政府决策科学化、民主化、法治化，提高政府公信力和执行力。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提升政府治理效能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法治建设有助于培育全社会的法治信仰，增强人民群众的法治意识，形成尊法学法守法用法的良好社会氛围。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培育全社会法治信仰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法治揭阳建设的意义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法治揭阳建设现状分析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法律法规体系逐步完善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揭阳市在法治建设方面已经取得了一定成就，相关法律法规体系正在逐步完善，为法治揭阳建设提供了有力保障。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仍存在一些立法空白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尽管法律法规体系正在逐步完善，但在一些领域仍存在立法空白，如生态环境保护、基层治理等方面，需要进一步加强立法工作。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https://d.book118.com/686002010014010102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2024-09-26T19:41:29.307</cp:lastPrinted>
  <dcterms:created xsi:type="dcterms:W3CDTF">2024-09-26T11:41:29Z</dcterms:created>
  <dcterms:modified xsi:type="dcterms:W3CDTF">2024-09-26T11:41:31Z</dcterms:modified>
</cp:coreProperties>
</file>