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B9836-8FE1-416D-B8DD-6EEDAF217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3F6C9-603C-44C5-9E1B-3274776BB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B70D8-5EFF-43A0-85A2-C034631E3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74A54-E38F-4186-BFAB-50F07AA5B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6ADBE-B520-48CF-8314-32C1D6305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DF58E8-EF9F-4BDE-B839-D50987533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DF50C3-8C3A-4B82-AD64-D17FD5C05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79E76-3FE2-42FF-989A-B2C3F3413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0A607-38A1-4726-BB46-AB650FA1D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E9371-CEA1-4790-A47B-0B6DBF8E7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211B9-4F4E-43E2-A053-753E6C971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0202121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作负责人培训课件\n## 1.工作负责人角色与职责概述\n### 1.1工作负责人的定义与重要性\n### 1.2工作负责人的主要职责\n### 1.3工作负责人与其他团队成员的协作\n## 2.项目管理中的工作负责人\n### 2.1工作负责人在项目计划阶段的角色\n### 2.2工作负责人在项目执行阶段的角色\n### 2.3工作负责人在项目监控和收尾阶段的角色\n## 3.工作负责人的技能与素质要求\n### 3.1沟通与协调能力\n### 3.2团队管理与领导力\n### 3.3技术知识与解决问题能力\n## 4.工作负责人的培训与持续发展\n### 4.1培训需求分析与方法\n### 4.2培训计划与实施\n### 4.3培训效果评估与持续改进\n## 5.案例分析：成功的工作负责人实践\n### 5.1案例一：项目管理与团队协作\n### 5.2案例二：技术难题解决与创新\n### 5.3案例三：客户关系管理与满意度提升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工作负责人培训课件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工作负责人角色与职责概述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工作负责人是指在项目执行过程中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承担项目管理的责任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负责团队协调与沟通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确保项目按时完成的人员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工作负责人的重要性体现在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项目执行过程中的关键角色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影响项目质量和进度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决定团队士气和凝聚力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工作负责人的定义与重要性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负责项目计划的制定与执行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制定详细的项目计划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确保团队成员明确任务目标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监控项目进度，确保按时完成</a:t>
                </a:r>
                <a:endParaRPr/>
              </a:p>
            </p:txBody>
          </p:sp>
          <p:sp>
            <p:nvSpPr>
              <p:cNvPr id="19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负责团队成员的协调与管理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分配工作任务，确保资源合理利用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提供技术指导和支持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协调解决团队内部矛盾和问题</a:t>
                </a:r>
                <a:endParaRPr/>
              </a:p>
            </p:txBody>
          </p:sp>
          <p:sp>
            <p:nvSpPr>
              <p:cNvPr id="19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负责项目质量的监控与改进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定期检查项目进度和质量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及时发现问题并提出改进措施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保证项目达到预期目标</a:t>
                </a:r>
                <a:endParaRPr/>
              </a:p>
            </p:txBody>
          </p:sp>
          <p:sp>
            <p:nvSpPr>
              <p:cNvPr id="19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工作负责人的主要职责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工作负责人与其他团队成员的协作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与项目团队成员保持良好的沟通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了解团队成员的工作进度和困难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提供必要的支持和帮助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及时调整项目计划和资源分配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与其他部门和相关方进行协调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确保项目顺利进行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争取资源和支持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妥善处理项目过程中的问题和纠纷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项目管理中的工作负责人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参与项目立项和需求分析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了解项目背景和目标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分析项目需求和可行性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参与项目立项决策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制定项目计划和资源分配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制定详细的项目计划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评估项目资源和成本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制定合理的资源分配方案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工作负责人在项目计划阶段的角色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工作负责人在项目执行阶段的角色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监控项目进度和质量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定期检查项目进度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确保项目质量达标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及时调整项目计划和资源分配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协调团队成员和外部关系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解决团队成员间的矛盾和问题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与其他部门和相关方进行协调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保证项目顺利进行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工作负责人在项目监控和收尾阶段的角色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对项目进行总结和评估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分析项目过程中的问题和经验教训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对项目成果和价值进行评估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提出改进措施和建议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负责项目收尾和文档归档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整理项目相关文件和资料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进行项目验收和交接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完成项目总结报告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工作负责人的技能与素质要求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具备良好的沟通能力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能够清晰表达自己的观点和需求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倾听和理解团队成员的意见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与其他部门和相关方进行有效协调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具备优秀的协调能力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能够合理分配工作任务和资源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协调解决团队内部矛盾和问题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保证项目顺利进行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沟通与协调能力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https://d.book118.com/686002021214010051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工作负责人培训课件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2024-09-17T18:26:55.754</cp:lastPrinted>
  <dcterms:created xsi:type="dcterms:W3CDTF">2024-09-17T10:26:55Z</dcterms:created>
  <dcterms:modified xsi:type="dcterms:W3CDTF">2024-09-17T10:26:57Z</dcterms:modified>
</cp:coreProperties>
</file>