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83"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9144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B0FC4F-CDE1-4C9B-9846-F8CDB3E4E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4352A6-F25F-4052-969F-E367535D3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F9AAF6-76F2-42A3-B9DB-E52804450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37D373-3323-486E-A205-B23DE56DBD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D3F6D8-3870-456E-B7BB-5A0ABDA338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300326-E489-483A-B004-1B7B73FDC3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67C1B8-EC83-40ED-A978-404B5D7920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27D13C-2E14-49E4-8F5D-B87085773E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5F2FAB-74E6-47B4-A26B-01C423511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86BA1B-E577-4DB9-8838-B437073577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0CED24-68AA-42A8-A3D4-A85BB3EF2F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solidFill>
          <a:schemeClr val="bg1"/>
        </a:solidFill>
        <a:effectLst/>
      </p:bgPr>
    </p:bg>
    <p:spTree>
      <p:nvGrpSpPr>
        <p:cNvPr id="1" name=""/>
        <p:cNvGrpSpPr/>
        <p:nvPr/>
      </p:nvGrpSpPr>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noProof="1"/>
              <a:t>单击此处编辑母版标题样式</a:t>
            </a:r>
            <a:endParaRPr lang="zh-CN" altLang="en-US"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a:t>单击此处编辑母版副标题样式</a:t>
            </a:r>
            <a:endParaRPr lang="zh-CN" altLang="en-US" noProof="1"/>
          </a:p>
        </p:txBody>
      </p:sp>
      <p:sp>
        <p:nvSpPr>
          <p:cNvPr id="3076"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3077"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3078"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4AFBDCFE-8957-482F-91C3-CDAB9EEFC2D3}" type="slidenum">
              <a:rPr lang="zh-CN" altLang="en-US" sz="1400"/>
              <a:t/>
            </a:fld>
            <a:endParaRPr lang="zh-CN" altLang="en-US" sz="14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100"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4101"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4102"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DA798A38-4C7F-45C4-AC3A-158EA4A13E3A}" type="slidenum">
              <a:rPr lang="zh-CN" altLang="en-US" sz="1400"/>
              <a:t/>
            </a:fld>
            <a:endParaRPr lang="zh-CN" altLang="en-US" sz="1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bg>
      <p:bgPr>
        <a:solidFill>
          <a:schemeClr val="bg1"/>
        </a:solidFill>
        <a:effectLst/>
      </p:bgPr>
    </p:bg>
    <p:spTree>
      <p:nvGrpSpPr>
        <p:cNvPr id="1" name=""/>
        <p:cNvGrpSpPr/>
        <p:nvPr/>
      </p:nvGrpSpPr>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noProof="1"/>
              <a:t>单击此处编辑母版标题样式</a:t>
            </a:r>
            <a:endParaRPr lang="zh-CN" altLang="en-US"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a:t>单击此处编辑母版文本样式</a:t>
            </a:r>
            <a:endParaRPr lang="zh-CN" altLang="en-US" noProof="1"/>
          </a:p>
        </p:txBody>
      </p:sp>
      <p:sp>
        <p:nvSpPr>
          <p:cNvPr id="5124"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5125"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5126"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C1836B59-B2CD-43C3-9798-0FB346ECC191}" type="slidenum">
              <a:rPr lang="zh-CN" altLang="en-US" sz="1400"/>
              <a:t/>
            </a:fld>
            <a:endParaRPr lang="zh-CN" altLang="en-US" sz="14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内容占位符 2"/>
          <p:cNvSpPr>
            <a:spLocks noGrp="1"/>
          </p:cNvSpPr>
          <p:nvPr>
            <p:ph sz="half" idx="1"/>
          </p:nvPr>
        </p:nvSpPr>
        <p:spPr>
          <a:xfrm>
            <a:off x="457200" y="1600200"/>
            <a:ext cx="4032504" cy="4525963"/>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内容占位符 3"/>
          <p:cNvSpPr>
            <a:spLocks noGrp="1"/>
          </p:cNvSpPr>
          <p:nvPr>
            <p:ph sz="half" idx="2"/>
          </p:nvPr>
        </p:nvSpPr>
        <p:spPr>
          <a:xfrm>
            <a:off x="4654296" y="1600200"/>
            <a:ext cx="4032504" cy="4525963"/>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6148" name="日期占位符 4"/>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6149" name="页脚占位符 5"/>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6150" name="灯片编号占位符 6"/>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7A268745-360B-4DFA-8562-65DA15ABCED2}" type="slidenum">
              <a:rPr lang="zh-CN" altLang="en-US" sz="1400"/>
              <a:t/>
            </a:fld>
            <a:endParaRPr lang="zh-CN" altLang="en-US" sz="14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bg>
      <p:bgPr>
        <a:solidFill>
          <a:schemeClr val="bg1"/>
        </a:solidFill>
        <a:effectLst/>
      </p:bgPr>
    </p:bg>
    <p:spTree>
      <p:nvGrpSpPr>
        <p:cNvPr id="1" name=""/>
        <p:cNvGrpSpPr/>
        <p:nvPr/>
      </p:nvGrpSpPr>
      <p:grpSpPr/>
      <p:sp>
        <p:nvSpPr>
          <p:cNvPr id="2" name="标题 1"/>
          <p:cNvSpPr>
            <a:spLocks noGrp="1"/>
          </p:cNvSpPr>
          <p:nvPr>
            <p:ph type="title"/>
          </p:nvPr>
        </p:nvSpPr>
        <p:spPr>
          <a:xfrm>
            <a:off x="629841" y="365125"/>
            <a:ext cx="7886700" cy="1325563"/>
          </a:xfrm>
        </p:spPr>
        <p:txBody>
          <a:bodyPr/>
          <a:lstStyle/>
          <a:p>
            <a:r>
              <a:rPr lang="zh-CN" altLang="en-US" noProof="1"/>
              <a:t>单击此处编辑母版标题样式</a:t>
            </a:r>
            <a:endParaRPr lang="zh-CN" altLang="en-US" noProof="1"/>
          </a:p>
        </p:txBody>
      </p:sp>
      <p:sp>
        <p:nvSpPr>
          <p:cNvPr id="3" name="文本占位符 2"/>
          <p:cNvSpPr>
            <a:spLocks noGrp="1"/>
          </p:cNvSpPr>
          <p:nvPr>
            <p:ph type="body" idx="1"/>
          </p:nvPr>
        </p:nvSpPr>
        <p:spPr>
          <a:xfrm>
            <a:off x="890081" y="1778438"/>
            <a:ext cx="3655181"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a:t>单击此处编辑母版文本样式</a:t>
            </a:r>
            <a:endParaRPr lang="zh-CN" altLang="en-US" noProof="1"/>
          </a:p>
        </p:txBody>
      </p:sp>
      <p:sp>
        <p:nvSpPr>
          <p:cNvPr id="4" name="内容占位符 3"/>
          <p:cNvSpPr>
            <a:spLocks noGrp="1"/>
          </p:cNvSpPr>
          <p:nvPr>
            <p:ph sz="half" idx="2"/>
          </p:nvPr>
        </p:nvSpPr>
        <p:spPr>
          <a:xfrm>
            <a:off x="890081" y="2665379"/>
            <a:ext cx="3655181" cy="3524284"/>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5" name="文本占位符 4"/>
          <p:cNvSpPr>
            <a:spLocks noGrp="1"/>
          </p:cNvSpPr>
          <p:nvPr>
            <p:ph type="body" sz="quarter" idx="3"/>
          </p:nvPr>
        </p:nvSpPr>
        <p:spPr>
          <a:xfrm>
            <a:off x="4692704" y="1778438"/>
            <a:ext cx="3673182"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a:t>单击此处编辑母版文本样式</a:t>
            </a:r>
            <a:endParaRPr lang="zh-CN" altLang="en-US" noProof="1"/>
          </a:p>
        </p:txBody>
      </p:sp>
      <p:sp>
        <p:nvSpPr>
          <p:cNvPr id="6" name="内容占位符 5"/>
          <p:cNvSpPr>
            <a:spLocks noGrp="1"/>
          </p:cNvSpPr>
          <p:nvPr>
            <p:ph sz="quarter" idx="4"/>
          </p:nvPr>
        </p:nvSpPr>
        <p:spPr>
          <a:xfrm>
            <a:off x="4692704" y="2665379"/>
            <a:ext cx="3673182" cy="3524284"/>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7172" name="日期占位符 6"/>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7173" name="页脚占位符 7"/>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7174" name="灯片编号占位符 8"/>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4BCE224E-6240-445E-A03F-A0E0E0ED4075}" type="slidenum">
              <a:rPr lang="zh-CN" altLang="en-US" sz="1400"/>
              <a:t/>
            </a:fld>
            <a:endParaRPr lang="zh-CN" altLang="en-US" sz="1400"/>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8196" name="日期占位符 2"/>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8197" name="页脚占位符 3"/>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8198" name="灯片编号占位符 4"/>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4529A882-9FCB-4B1B-BC9D-1F0FDAB7592A}" type="slidenum">
              <a:rPr lang="zh-CN" altLang="en-US" sz="1400"/>
              <a:t/>
            </a:fld>
            <a:endParaRPr lang="zh-CN" altLang="en-US" sz="1400"/>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027"/>
          <p:cNvSpPr>
            <a:spLocks noGrp="1"/>
          </p:cNvSpPr>
          <p:nvPr>
            <p:ph type="dt" sz="half" idx="10"/>
          </p:nvPr>
        </p:nvSpPr>
        <p:spPr>
          <a:xfrm>
            <a:off x="457200" y="6245225"/>
            <a:ext cx="2133600" cy="476250"/>
          </a:xfrm>
          <a:prstGeom prst="rect">
            <a:avLst/>
          </a:prstGeom>
          <a:noFill/>
          <a:ln w="9525">
            <a:noFill/>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noProof="1">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fld id="{C16150CC-CF3C-4D59-B548-B3BF096E2C51}" type="datetime1">
              <a:rPr lang="en-US" altLang="en-US" sz="1400"/>
              <a:t/>
            </a:fld>
            <a:endParaRPr lang="en-US" altLang="en-US" sz="1400"/>
          </a:p>
        </p:txBody>
      </p:sp>
      <p:sp>
        <p:nvSpPr>
          <p:cNvPr id="3" name="页脚占位符 1028"/>
          <p:cNvSpPr>
            <a:spLocks noGrp="1"/>
          </p:cNvSpPr>
          <p:nvPr>
            <p:ph type="ftr" sz="quarter" idx="11"/>
          </p:nvPr>
        </p:nvSpPr>
        <p:spPr>
          <a:xfrm>
            <a:off x="3124200" y="6245225"/>
            <a:ext cx="2895600" cy="476250"/>
          </a:xfrm>
          <a:prstGeom prst="rect">
            <a:avLst/>
          </a:prstGeom>
          <a:noFill/>
          <a:ln w="9525">
            <a:noFill/>
          </a:ln>
        </p:spPr>
        <p:txBody>
          <a:bodyPr>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noProof="1">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4" name="灯片编号占位符 1029"/>
          <p:cNvSpPr>
            <a:spLocks noGrp="1"/>
          </p:cNvSpPr>
          <p:nvPr>
            <p:ph type="sldNum" sz="quarter" idx="12"/>
          </p:nvPr>
        </p:nvSpPr>
        <p:spPr>
          <a:xfrm>
            <a:off x="6553200" y="6245225"/>
            <a:ext cx="2133600" cy="476250"/>
          </a:xfrm>
          <a:prstGeom prst="rect">
            <a:avLst/>
          </a:prstGeom>
          <a:noFill/>
          <a:ln w="9525">
            <a:noFill/>
          </a:ln>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2A6ED2A8-751C-46CC-849B-AC4B12E3C40F}" type="slidenum">
              <a:rPr lang="zh-CN" altLang="en-US" sz="1400"/>
              <a:t/>
            </a:fld>
            <a:endParaRPr lang="zh-CN" altLang="en-US" sz="1400"/>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cSld name="内容与标题">
    <p:bg>
      <p:bgPr>
        <a:solidFill>
          <a:schemeClr val="bg1"/>
        </a:solidFill>
        <a:effectLst/>
      </p:bgPr>
    </p:bg>
    <p:spTree>
      <p:nvGrpSpPr>
        <p:cNvPr id="1" name=""/>
        <p:cNvGrpSpPr/>
        <p:nvPr/>
      </p:nvGrpSpPr>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noProof="1"/>
              <a:t>单击此处编辑母版标题样式</a:t>
            </a:r>
            <a:endParaRPr lang="zh-CN" altLang="en-US"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a:t>单击此处编辑母版文本样式</a:t>
            </a:r>
            <a:endParaRPr lang="zh-CN" altLang="en-US" noProof="1"/>
          </a:p>
        </p:txBody>
      </p:sp>
      <p:sp>
        <p:nvSpPr>
          <p:cNvPr id="9220" name="日期占位符 4"/>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9221" name="页脚占位符 5"/>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9222" name="灯片编号占位符 6"/>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B954A2E5-530A-4EB6-B363-EA2CC9456017}" type="slidenum">
              <a:rPr lang="zh-CN" altLang="en-US" sz="1400"/>
              <a:t/>
            </a:fld>
            <a:endParaRPr lang="zh-CN" altLang="en-US" sz="1400"/>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cSld name="图片与标题">
    <p:bg>
      <p:bgPr>
        <a:solidFill>
          <a:schemeClr val="bg1"/>
        </a:solidFill>
        <a:effectLst/>
      </p:bgPr>
    </p:bg>
    <p:spTree>
      <p:nvGrpSpPr>
        <p:cNvPr id="1" name=""/>
        <p:cNvGrpSpPr/>
        <p:nvPr/>
      </p:nvGrpSpPr>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noProof="1"/>
              <a:t>单击此处编辑母版标题样式</a:t>
            </a:r>
            <a:endParaRPr lang="zh-CN" altLang="en-US" noProof="1"/>
          </a:p>
        </p:txBody>
      </p:sp>
      <p:sp>
        <p:nvSpPr>
          <p:cNvPr id="3" name="图片占位符 2"/>
          <p:cNvSpPr>
            <a:spLocks noGrp="1"/>
          </p:cNvSpPr>
          <p:nvPr>
            <p:ph type="pic" idx="1"/>
          </p:nvPr>
        </p:nvSpPr>
        <p:spPr>
          <a:xfrm>
            <a:off x="3887391" y="457201"/>
            <a:ext cx="4629150" cy="5403850"/>
          </a:xfrm>
        </p:spPr>
        <p:txBody>
          <a:bodyPr vert="horz" wrap="square" lIns="91440" tIns="45720" rIns="91440" bIns="45720" numCol="1" anchor="t" anchorCtr="0" compatLnSpc="1"/>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2400" b="0" i="0" u="none" strike="noStrike" kern="1200" cap="none" spc="0" normalizeH="0" baseline="0" noProof="1">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noProof="1"/>
              <a:t>单击此处编辑母版文本样式</a:t>
            </a:r>
            <a:endParaRPr lang="zh-CN" altLang="en-US" noProof="1"/>
          </a:p>
        </p:txBody>
      </p:sp>
      <p:sp>
        <p:nvSpPr>
          <p:cNvPr id="10244" name="日期占位符 4"/>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0245" name="页脚占位符 5"/>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0246" name="灯片编号占位符 6"/>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88B1B54C-7508-4FC4-BB01-4E426F6A130E}" type="slidenum">
              <a:rPr lang="zh-CN" altLang="en-US" sz="1400"/>
              <a:t/>
            </a:fld>
            <a:endParaRPr lang="zh-CN" altLang="en-US" sz="1400"/>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cSld name="标题和竖排文字">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11268"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1269"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1270"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A03369BA-2C07-48AC-AB5B-E8679074627D}" type="slidenum">
              <a:rPr lang="zh-CN" altLang="en-US" sz="1400"/>
              <a:t/>
            </a:fld>
            <a:endParaRPr lang="zh-CN" altLang="en-US" sz="1400"/>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cSld name="竖版">
    <p:bg>
      <p:bgPr>
        <a:solidFill>
          <a:schemeClr val="bg1"/>
        </a:solidFill>
        <a:effectLst/>
      </p:bgPr>
    </p:bg>
    <p:spTree>
      <p:nvGrpSpPr>
        <p:cNvPr id="1" name=""/>
        <p:cNvGrpSpPr/>
        <p:nvPr/>
      </p:nvGrpSpPr>
      <p:grpSpPr/>
      <p:sp>
        <p:nvSpPr>
          <p:cNvPr id="2" name="竖排标题 1"/>
          <p:cNvSpPr>
            <a:spLocks noGrp="1"/>
          </p:cNvSpPr>
          <p:nvPr>
            <p:ph type="title" orient="vert"/>
          </p:nvPr>
        </p:nvSpPr>
        <p:spPr>
          <a:xfrm>
            <a:off x="6629400" y="274638"/>
            <a:ext cx="2057400" cy="5851525"/>
          </a:xfrm>
        </p:spPr>
        <p:txBody>
          <a:bodyPr vert="eaVert"/>
          <a:lstStyle/>
          <a:p>
            <a:r>
              <a:rPr lang="zh-CN" altLang="en-US" noProof="1"/>
              <a:t>单击此处编辑母版标题样式</a:t>
            </a:r>
            <a:endParaRPr lang="zh-CN" altLang="en-US" noProof="1"/>
          </a:p>
        </p:txBody>
      </p:sp>
      <p:sp>
        <p:nvSpPr>
          <p:cNvPr id="3" name="竖排文字占位符 2"/>
          <p:cNvSpPr>
            <a:spLocks noGrp="1"/>
          </p:cNvSpPr>
          <p:nvPr>
            <p:ph type="body" orient="vert" idx="1"/>
          </p:nvPr>
        </p:nvSpPr>
        <p:spPr>
          <a:xfrm>
            <a:off x="457200" y="274638"/>
            <a:ext cx="6052931" cy="5851525"/>
          </a:xfrm>
        </p:spPr>
        <p:txBody>
          <a:bodyPr vert="eaVert"/>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12292"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2293"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2294"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77F44E2D-8F6F-4DEA-B071-F4857A5B5CD8}" type="slidenum">
              <a:rPr lang="zh-CN" altLang="en-US" sz="1400"/>
              <a:t/>
            </a:fld>
            <a:endParaRPr lang="zh-CN" altLang="en-US" sz="1400"/>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solidFill>
          <a:schemeClr val="bg1"/>
        </a:solidFill>
        <a:effectLst/>
      </p:bgPr>
    </p:bg>
    <p:spTree>
      <p:nvGrpSpPr>
        <p:cNvPr id="1" name=""/>
        <p:cNvGrpSpPr/>
        <p:nvPr/>
      </p:nvGrpSpPr>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noProof="1"/>
              <a:t>单击此处编辑母版标题样式</a:t>
            </a:r>
            <a:endParaRPr lang="zh-CN" altLang="en-US"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a:t>单击此处编辑母版副标题样式</a:t>
            </a:r>
            <a:endParaRPr lang="zh-CN" altLang="en-US" noProof="1"/>
          </a:p>
        </p:txBody>
      </p:sp>
      <p:sp>
        <p:nvSpPr>
          <p:cNvPr id="13316"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3317"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3318"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9F0215B0-729C-4774-AA0D-63788DE7E5C6}" type="slidenum">
              <a:rPr lang="zh-CN" altLang="en-US" sz="1400"/>
              <a:t/>
            </a:fld>
            <a:endParaRPr lang="zh-CN" altLang="en-US" sz="140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14340"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4341"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4342"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A9F00113-349D-49BB-A5D0-1FFE0103F47F}" type="slidenum">
              <a:rPr lang="zh-CN" altLang="en-US" sz="1400"/>
              <a:t/>
            </a:fld>
            <a:endParaRPr lang="zh-CN" altLang="en-US" sz="1400"/>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bg>
      <p:bgPr>
        <a:solidFill>
          <a:schemeClr val="bg1"/>
        </a:solidFill>
        <a:effectLst/>
      </p:bgPr>
    </p:bg>
    <p:spTree>
      <p:nvGrpSpPr>
        <p:cNvPr id="1" name=""/>
        <p:cNvGrpSpPr/>
        <p:nvPr/>
      </p:nvGrpSpPr>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noProof="1"/>
              <a:t>单击此处编辑母版标题样式</a:t>
            </a:r>
            <a:endParaRPr lang="zh-CN" altLang="en-US"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a:t>单击此处编辑母版文本样式</a:t>
            </a:r>
            <a:endParaRPr lang="zh-CN" altLang="en-US" noProof="1"/>
          </a:p>
        </p:txBody>
      </p:sp>
      <p:sp>
        <p:nvSpPr>
          <p:cNvPr id="15364"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5365"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5366"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2B0A633C-F5E9-4CD8-9043-8638FDA6A12D}" type="slidenum">
              <a:rPr lang="zh-CN" altLang="en-US" sz="1400"/>
              <a:t/>
            </a:fld>
            <a:endParaRPr lang="zh-CN" altLang="en-US" sz="1400"/>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内容占位符 2"/>
          <p:cNvSpPr>
            <a:spLocks noGrp="1"/>
          </p:cNvSpPr>
          <p:nvPr>
            <p:ph sz="half" idx="1"/>
          </p:nvPr>
        </p:nvSpPr>
        <p:spPr>
          <a:xfrm>
            <a:off x="457200" y="1600200"/>
            <a:ext cx="4032504" cy="4525963"/>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内容占位符 3"/>
          <p:cNvSpPr>
            <a:spLocks noGrp="1"/>
          </p:cNvSpPr>
          <p:nvPr>
            <p:ph sz="half" idx="2"/>
          </p:nvPr>
        </p:nvSpPr>
        <p:spPr>
          <a:xfrm>
            <a:off x="4654296" y="1600200"/>
            <a:ext cx="4032504" cy="4525963"/>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16388" name="日期占位符 4"/>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6389" name="页脚占位符 5"/>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6390" name="灯片编号占位符 6"/>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22A0F1BF-CF66-4DD4-968A-31E352556F02}" type="slidenum">
              <a:rPr lang="zh-CN" altLang="en-US" sz="1400"/>
              <a:t/>
            </a:fld>
            <a:endParaRPr lang="zh-CN" altLang="en-US" sz="1400"/>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bg>
      <p:bgPr>
        <a:solidFill>
          <a:schemeClr val="bg1"/>
        </a:solidFill>
        <a:effectLst/>
      </p:bgPr>
    </p:bg>
    <p:spTree>
      <p:nvGrpSpPr>
        <p:cNvPr id="1" name=""/>
        <p:cNvGrpSpPr/>
        <p:nvPr/>
      </p:nvGrpSpPr>
      <p:grpSpPr/>
      <p:sp>
        <p:nvSpPr>
          <p:cNvPr id="2" name="标题 1"/>
          <p:cNvSpPr>
            <a:spLocks noGrp="1"/>
          </p:cNvSpPr>
          <p:nvPr>
            <p:ph type="title"/>
          </p:nvPr>
        </p:nvSpPr>
        <p:spPr>
          <a:xfrm>
            <a:off x="629841" y="365125"/>
            <a:ext cx="7886700" cy="1325563"/>
          </a:xfrm>
        </p:spPr>
        <p:txBody>
          <a:bodyPr/>
          <a:lstStyle/>
          <a:p>
            <a:r>
              <a:rPr lang="zh-CN" altLang="en-US" noProof="1"/>
              <a:t>单击此处编辑母版标题样式</a:t>
            </a:r>
            <a:endParaRPr lang="zh-CN" altLang="en-US" noProof="1"/>
          </a:p>
        </p:txBody>
      </p:sp>
      <p:sp>
        <p:nvSpPr>
          <p:cNvPr id="3" name="文本占位符 2"/>
          <p:cNvSpPr>
            <a:spLocks noGrp="1"/>
          </p:cNvSpPr>
          <p:nvPr>
            <p:ph type="body" idx="1"/>
          </p:nvPr>
        </p:nvSpPr>
        <p:spPr>
          <a:xfrm>
            <a:off x="890081" y="1778438"/>
            <a:ext cx="3655181"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a:t>单击此处编辑母版文本样式</a:t>
            </a:r>
            <a:endParaRPr lang="zh-CN" altLang="en-US" noProof="1"/>
          </a:p>
        </p:txBody>
      </p:sp>
      <p:sp>
        <p:nvSpPr>
          <p:cNvPr id="4" name="内容占位符 3"/>
          <p:cNvSpPr>
            <a:spLocks noGrp="1"/>
          </p:cNvSpPr>
          <p:nvPr>
            <p:ph sz="half" idx="2"/>
          </p:nvPr>
        </p:nvSpPr>
        <p:spPr>
          <a:xfrm>
            <a:off x="890081" y="2665379"/>
            <a:ext cx="3655181" cy="3524284"/>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5" name="文本占位符 4"/>
          <p:cNvSpPr>
            <a:spLocks noGrp="1"/>
          </p:cNvSpPr>
          <p:nvPr>
            <p:ph type="body" sz="quarter" idx="3"/>
          </p:nvPr>
        </p:nvSpPr>
        <p:spPr>
          <a:xfrm>
            <a:off x="4692704" y="1778438"/>
            <a:ext cx="3673182"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a:t>单击此处编辑母版文本样式</a:t>
            </a:r>
            <a:endParaRPr lang="zh-CN" altLang="en-US" noProof="1"/>
          </a:p>
        </p:txBody>
      </p:sp>
      <p:sp>
        <p:nvSpPr>
          <p:cNvPr id="6" name="内容占位符 5"/>
          <p:cNvSpPr>
            <a:spLocks noGrp="1"/>
          </p:cNvSpPr>
          <p:nvPr>
            <p:ph sz="quarter" idx="4"/>
          </p:nvPr>
        </p:nvSpPr>
        <p:spPr>
          <a:xfrm>
            <a:off x="4692704" y="2665379"/>
            <a:ext cx="3673182" cy="3524284"/>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17412" name="日期占位符 6"/>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7413" name="页脚占位符 7"/>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7414" name="灯片编号占位符 8"/>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BBF0B471-0196-4065-8215-EA702E5DF95C}" type="slidenum">
              <a:rPr lang="zh-CN" altLang="en-US" sz="1400"/>
              <a:t/>
            </a:fld>
            <a:endParaRPr lang="zh-CN" altLang="en-US" sz="1400"/>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18436" name="日期占位符 2"/>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8437" name="页脚占位符 3"/>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8438" name="灯片编号占位符 4"/>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75C97C8B-EE51-49FF-9C3A-46FE9A5EEC1B}" type="slidenum">
              <a:rPr lang="zh-CN" altLang="en-US" sz="1400"/>
              <a:t/>
            </a:fld>
            <a:endParaRPr lang="zh-CN" altLang="en-US" sz="1400"/>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027"/>
          <p:cNvSpPr>
            <a:spLocks noGrp="1"/>
          </p:cNvSpPr>
          <p:nvPr>
            <p:ph type="dt" sz="half" idx="10"/>
          </p:nvPr>
        </p:nvSpPr>
        <p:spPr>
          <a:xfrm>
            <a:off x="457200" y="6245225"/>
            <a:ext cx="2133600" cy="476250"/>
          </a:xfrm>
          <a:prstGeom prst="rect">
            <a:avLst/>
          </a:prstGeom>
          <a:noFill/>
          <a:ln w="9525">
            <a:noFill/>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noProof="1">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fld id="{1DA32DB8-4E3C-47B9-99B0-E18753F59A48}" type="datetime1">
              <a:rPr lang="en-US" altLang="en-US" sz="1400"/>
              <a:t/>
            </a:fld>
            <a:endParaRPr lang="en-US" altLang="en-US" sz="1400"/>
          </a:p>
        </p:txBody>
      </p:sp>
      <p:sp>
        <p:nvSpPr>
          <p:cNvPr id="3" name="页脚占位符 1028"/>
          <p:cNvSpPr>
            <a:spLocks noGrp="1"/>
          </p:cNvSpPr>
          <p:nvPr>
            <p:ph type="ftr" sz="quarter" idx="11"/>
          </p:nvPr>
        </p:nvSpPr>
        <p:spPr>
          <a:xfrm>
            <a:off x="3124200" y="6245225"/>
            <a:ext cx="2895600" cy="476250"/>
          </a:xfrm>
          <a:prstGeom prst="rect">
            <a:avLst/>
          </a:prstGeom>
          <a:noFill/>
          <a:ln w="9525">
            <a:noFill/>
          </a:ln>
        </p:spPr>
        <p:txBody>
          <a:bodyPr>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noProof="1">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4" name="灯片编号占位符 1029"/>
          <p:cNvSpPr>
            <a:spLocks noGrp="1"/>
          </p:cNvSpPr>
          <p:nvPr>
            <p:ph type="sldNum" sz="quarter" idx="12"/>
          </p:nvPr>
        </p:nvSpPr>
        <p:spPr>
          <a:xfrm>
            <a:off x="6553200" y="6245225"/>
            <a:ext cx="2133600" cy="476250"/>
          </a:xfrm>
          <a:prstGeom prst="rect">
            <a:avLst/>
          </a:prstGeom>
          <a:noFill/>
          <a:ln w="9525">
            <a:noFill/>
          </a:ln>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92DDA3E1-B477-4302-A0FF-375440E05277}" type="slidenum">
              <a:rPr lang="zh-CN" altLang="en-US" sz="1400"/>
              <a:t/>
            </a:fld>
            <a:endParaRPr lang="zh-CN" altLang="en-US" sz="1400"/>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cSld name="内容与标题">
    <p:bg>
      <p:bgPr>
        <a:solidFill>
          <a:schemeClr val="bg1"/>
        </a:solidFill>
        <a:effectLst/>
      </p:bgPr>
    </p:bg>
    <p:spTree>
      <p:nvGrpSpPr>
        <p:cNvPr id="1" name=""/>
        <p:cNvGrpSpPr/>
        <p:nvPr/>
      </p:nvGrpSpPr>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noProof="1"/>
              <a:t>单击此处编辑母版标题样式</a:t>
            </a:r>
            <a:endParaRPr lang="zh-CN" altLang="en-US"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a:t>单击此处编辑母版文本样式</a:t>
            </a:r>
            <a:endParaRPr lang="zh-CN" altLang="en-US" noProof="1"/>
          </a:p>
        </p:txBody>
      </p:sp>
      <p:sp>
        <p:nvSpPr>
          <p:cNvPr id="19460" name="日期占位符 4"/>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19461" name="页脚占位符 5"/>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9462" name="灯片编号占位符 6"/>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A76B7BDA-4F6C-40C0-AD5E-76C0B70287EA}" type="slidenum">
              <a:rPr lang="zh-CN" altLang="en-US" sz="1400"/>
              <a:t/>
            </a:fld>
            <a:endParaRPr lang="zh-CN" altLang="en-US" sz="1400"/>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cSld name="图片与标题">
    <p:bg>
      <p:bgPr>
        <a:solidFill>
          <a:schemeClr val="bg1"/>
        </a:solidFill>
        <a:effectLst/>
      </p:bgPr>
    </p:bg>
    <p:spTree>
      <p:nvGrpSpPr>
        <p:cNvPr id="1" name=""/>
        <p:cNvGrpSpPr/>
        <p:nvPr/>
      </p:nvGrpSpPr>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noProof="1"/>
              <a:t>单击此处编辑母版标题样式</a:t>
            </a:r>
            <a:endParaRPr lang="zh-CN" altLang="en-US" noProof="1"/>
          </a:p>
        </p:txBody>
      </p:sp>
      <p:sp>
        <p:nvSpPr>
          <p:cNvPr id="3" name="图片占位符 2"/>
          <p:cNvSpPr>
            <a:spLocks noGrp="1"/>
          </p:cNvSpPr>
          <p:nvPr>
            <p:ph type="pic" idx="1"/>
          </p:nvPr>
        </p:nvSpPr>
        <p:spPr>
          <a:xfrm>
            <a:off x="3887391" y="457201"/>
            <a:ext cx="4629150" cy="5403850"/>
          </a:xfrm>
        </p:spPr>
        <p:txBody>
          <a:bodyPr vert="horz" wrap="square" lIns="91440" tIns="45720" rIns="91440" bIns="45720" numCol="1" anchor="t" anchorCtr="0" compatLnSpc="1"/>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2400" b="0" i="0" u="none" strike="noStrike" kern="1200" cap="none" spc="0" normalizeH="0" baseline="0" noProof="1">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noProof="1"/>
              <a:t>单击此处编辑母版文本样式</a:t>
            </a:r>
            <a:endParaRPr lang="zh-CN" altLang="en-US" noProof="1"/>
          </a:p>
        </p:txBody>
      </p:sp>
      <p:sp>
        <p:nvSpPr>
          <p:cNvPr id="20484" name="日期占位符 4"/>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20485" name="页脚占位符 5"/>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20486" name="灯片编号占位符 6"/>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0543C419-DACA-4512-BD01-B36812942A71}" type="slidenum">
              <a:rPr lang="zh-CN" altLang="en-US" sz="1400"/>
              <a:t/>
            </a:fld>
            <a:endParaRPr lang="zh-CN" altLang="en-US" sz="1400"/>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cSld name="标题和竖排文字">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21508"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21509"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21510"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2DF5E0B5-6C30-4591-B445-A73E91D97538}" type="slidenum">
              <a:rPr lang="zh-CN" altLang="en-US" sz="1400"/>
              <a:t/>
            </a:fld>
            <a:endParaRPr lang="zh-CN" altLang="en-US" sz="1400"/>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cSld name="竖版">
    <p:bg>
      <p:bgPr>
        <a:solidFill>
          <a:schemeClr val="bg1"/>
        </a:solidFill>
        <a:effectLst/>
      </p:bgPr>
    </p:bg>
    <p:spTree>
      <p:nvGrpSpPr>
        <p:cNvPr id="1" name=""/>
        <p:cNvGrpSpPr/>
        <p:nvPr/>
      </p:nvGrpSpPr>
      <p:grpSpPr/>
      <p:sp>
        <p:nvSpPr>
          <p:cNvPr id="2" name="竖排标题 1"/>
          <p:cNvSpPr>
            <a:spLocks noGrp="1"/>
          </p:cNvSpPr>
          <p:nvPr>
            <p:ph type="title" orient="vert"/>
          </p:nvPr>
        </p:nvSpPr>
        <p:spPr>
          <a:xfrm>
            <a:off x="6629400" y="274638"/>
            <a:ext cx="2057400" cy="5851525"/>
          </a:xfrm>
        </p:spPr>
        <p:txBody>
          <a:bodyPr vert="eaVert"/>
          <a:lstStyle/>
          <a:p>
            <a:r>
              <a:rPr lang="zh-CN" altLang="en-US" noProof="1"/>
              <a:t>单击此处编辑母版标题样式</a:t>
            </a:r>
            <a:endParaRPr lang="zh-CN" altLang="en-US" noProof="1"/>
          </a:p>
        </p:txBody>
      </p:sp>
      <p:sp>
        <p:nvSpPr>
          <p:cNvPr id="3" name="竖排文字占位符 2"/>
          <p:cNvSpPr>
            <a:spLocks noGrp="1"/>
          </p:cNvSpPr>
          <p:nvPr>
            <p:ph type="body" orient="vert" idx="1"/>
          </p:nvPr>
        </p:nvSpPr>
        <p:spPr>
          <a:xfrm>
            <a:off x="457200" y="274638"/>
            <a:ext cx="6052931" cy="5851525"/>
          </a:xfrm>
        </p:spPr>
        <p:txBody>
          <a:bodyPr vert="eaVert"/>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22532" name="日期占位符 3"/>
          <p:cNvSpPr>
            <a:spLocks noGrp="1"/>
          </p:cNvSpPr>
          <p:nvPr>
            <p:ph type="dt" sz="half" idx="10"/>
          </p:nvPr>
        </p:nvSpPr>
        <p:spPr>
          <a:xfrm>
            <a:off x="457200" y="6245225"/>
            <a:ext cx="2133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en-US" altLang="en-US" sz="1400"/>
          </a:p>
        </p:txBody>
      </p:sp>
      <p:sp>
        <p:nvSpPr>
          <p:cNvPr id="22533" name="页脚占位符 4"/>
          <p:cNvSpPr>
            <a:spLocks noGrp="1"/>
          </p:cNvSpPr>
          <p:nvPr>
            <p:ph type="ftr" sz="quarter" idx="11"/>
          </p:nvPr>
        </p:nvSpPr>
        <p:spPr>
          <a:xfrm>
            <a:off x="3124200" y="6245225"/>
            <a:ext cx="2895600" cy="47625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22534" name="灯片编号占位符 5"/>
          <p:cNvSpPr>
            <a:spLocks noGrp="1"/>
          </p:cNvSpPr>
          <p:nvPr>
            <p:ph type="sldNum" sz="quarter" idx="12"/>
          </p:nvPr>
        </p:nvSpPr>
        <p:spPr>
          <a:xfrm>
            <a:off x="6553200" y="6245225"/>
            <a:ext cx="2133600" cy="476250"/>
          </a:xfrm>
          <a:prstGeom prst="rect">
            <a:avLst/>
          </a:prstGeom>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F8A7DCBB-E89F-489E-A575-ED69C9F66DD8}" type="slidenum">
              <a:rPr lang="zh-CN" altLang="en-US" sz="1400"/>
              <a:t/>
            </a:fld>
            <a:endParaRPr lang="zh-CN" altLang="en-US" sz="14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标题 1025"/>
          <p:cNvSpPr>
            <a:spLocks noGrp="1"/>
          </p:cNvSpPr>
          <p:nvPr>
            <p:ph type="title" idx="4294967295"/>
          </p:nvPr>
        </p:nvSpPr>
        <p:spPr>
          <a:xfrm>
            <a:off x="457200" y="274638"/>
            <a:ext cx="8229600" cy="1143000"/>
          </a:xfrm>
          <a:prstGeom prst="rect">
            <a:avLst/>
          </a:prstGeom>
          <a:noFill/>
          <a:ln>
            <a:noFill/>
            <a:miter lim="800000"/>
          </a:ln>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pitchFamily="34" charset="0"/>
                <a:ea typeface="宋体" panose="02010600030101010101" pitchFamily="2" charset="-122"/>
                <a:cs typeface="+mj-cs"/>
              </a:defRPr>
            </a:lvl1pPr>
          </a:lstStyle>
          <a:p>
            <a:pPr lvl="0"/>
            <a:r>
              <a:t>单击此处编辑母版标题样式</a:t>
            </a:r>
          </a:p>
        </p:txBody>
      </p:sp>
      <p:sp>
        <p:nvSpPr>
          <p:cNvPr id="1027" name="文本占位符 1026"/>
          <p:cNvSpPr>
            <a:spLocks noGrp="1"/>
          </p:cNvSpPr>
          <p:nvPr>
            <p:ph type="body" idx="5"/>
          </p:nvPr>
        </p:nvSpPr>
        <p:spPr>
          <a:xfrm>
            <a:off x="457200" y="1600200"/>
            <a:ext cx="8229600" cy="4525963"/>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lvl="1"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lvl="2"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lvl="3"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lvl="4"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noProof="1">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fld id="{C16150CC-CF3C-4D59-B548-B3BF096E2C51}" type="datetime1">
              <a:rPr lang="en-US" altLang="en-US" sz="1400"/>
              <a:t/>
            </a:fld>
            <a:endParaRPr lang="en-US" altLang="en-US" sz="1400"/>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noProof="1">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2A6ED2A8-751C-46CC-849B-AC4B12E3C40F}" type="slidenum">
              <a:rPr lang="zh-CN" altLang="en-US" sz="1400"/>
              <a:t/>
            </a:fld>
            <a:endParaRPr lang="zh-CN" altLang="en-US" sz="1400"/>
          </a:p>
        </p:txBody>
      </p:sp>
      <p:pic>
        <p:nvPicPr>
          <p:cNvPr id="1031"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kern="1200" baseline="0">
          <a:solidFill>
            <a:schemeClr val="tx2"/>
          </a:solidFill>
          <a:effectLst/>
          <a:latin typeface="Arial" pitchFamily="34" charset="0"/>
          <a:ea typeface="宋体" panose="02010600030101010101" pitchFamily="2"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kern="1200" baseline="0">
          <a:solidFill>
            <a:schemeClr val="tx1"/>
          </a:solidFill>
          <a:effectLst/>
          <a:latin typeface="+mn-lt"/>
          <a:ea typeface="+mn-ea"/>
          <a:cs typeface="+mn-cs"/>
        </a:defRPr>
      </a:lvl1pPr>
      <a:lvl2pPr marL="742950" lvl="1" indent="-285750" algn="l" defTabSz="914400" rtl="0" eaLnBrk="0" fontAlgn="base" hangingPunct="0">
        <a:lnSpc>
          <a:spcPct val="100000"/>
        </a:lnSpc>
        <a:spcBef>
          <a:spcPct val="20000"/>
        </a:spcBef>
        <a:spcAft>
          <a:spcPct val="0"/>
        </a:spcAft>
        <a:buClrTx/>
        <a:buSzTx/>
        <a:buFontTx/>
        <a:buChar char="–"/>
        <a:defRPr kumimoji="0" sz="2800" b="0" i="0" u="none" kern="1200" baseline="0">
          <a:solidFill>
            <a:schemeClr val="tx1"/>
          </a:solidFill>
          <a:effectLst/>
          <a:latin typeface="+mn-lt"/>
          <a:ea typeface="+mn-ea"/>
          <a:cs typeface="+mn-cs"/>
        </a:defRPr>
      </a:lvl2pPr>
      <a:lvl3pPr marL="1143000" lvl="2" indent="-228600" algn="l" defTabSz="914400" rtl="0" eaLnBrk="0" fontAlgn="base" hangingPunct="0">
        <a:lnSpc>
          <a:spcPct val="100000"/>
        </a:lnSpc>
        <a:spcBef>
          <a:spcPct val="20000"/>
        </a:spcBef>
        <a:spcAft>
          <a:spcPct val="0"/>
        </a:spcAft>
        <a:buClrTx/>
        <a:buSzTx/>
        <a:buFontTx/>
        <a:buChar char="•"/>
        <a:defRPr kumimoji="0" sz="2400" b="0" i="0" u="none" kern="1200" baseline="0">
          <a:solidFill>
            <a:schemeClr val="tx1"/>
          </a:solidFill>
          <a:effectLst/>
          <a:latin typeface="+mn-lt"/>
          <a:ea typeface="+mn-ea"/>
          <a:cs typeface="+mn-cs"/>
        </a:defRPr>
      </a:lvl3pPr>
      <a:lvl4pPr marL="1600200" lvl="3" indent="-228600" algn="l" defTabSz="914400" rtl="0" eaLnBrk="0" fontAlgn="base" hangingPunct="0">
        <a:lnSpc>
          <a:spcPct val="100000"/>
        </a:lnSpc>
        <a:spcBef>
          <a:spcPct val="20000"/>
        </a:spcBef>
        <a:spcAft>
          <a:spcPct val="0"/>
        </a:spcAft>
        <a:buClrTx/>
        <a:buSzTx/>
        <a:buFontTx/>
        <a:buChar char="–"/>
        <a:defRPr kumimoji="0" sz="2000" b="0" i="0" u="none" kern="1200" baseline="0">
          <a:solidFill>
            <a:schemeClr val="tx1"/>
          </a:solidFill>
          <a:effectLst/>
          <a:latin typeface="+mn-lt"/>
          <a:ea typeface="+mn-ea"/>
          <a:cs typeface="+mn-cs"/>
        </a:defRPr>
      </a:lvl4pPr>
      <a:lvl5pPr marL="2057400" lvl="4" indent="-228600" algn="l" defTabSz="914400" rtl="0" eaLnBrk="0" fontAlgn="base" hangingPunct="0">
        <a:lnSpc>
          <a:spcPct val="100000"/>
        </a:lnSpc>
        <a:spcBef>
          <a:spcPct val="20000"/>
        </a:spcBef>
        <a:spcAft>
          <a:spcPct val="0"/>
        </a:spcAft>
        <a:buClrTx/>
        <a:buSzTx/>
        <a:buFontTx/>
        <a:buChar char="»"/>
        <a:defRPr kumimoji="0" sz="2000" b="0" i="0" u="none" kern="1200" baseline="0">
          <a:solidFill>
            <a:schemeClr val="tx1"/>
          </a:solidFill>
          <a:effectLst/>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2050" name="标题 1025"/>
          <p:cNvSpPr>
            <a:spLocks noGrp="1"/>
          </p:cNvSpPr>
          <p:nvPr>
            <p:ph type="title" idx="4294967295"/>
          </p:nvPr>
        </p:nvSpPr>
        <p:spPr>
          <a:xfrm>
            <a:off x="457200" y="274638"/>
            <a:ext cx="8229600" cy="1143000"/>
          </a:xfrm>
          <a:prstGeom prst="rect">
            <a:avLst/>
          </a:prstGeom>
          <a:noFill/>
          <a:ln>
            <a:noFill/>
            <a:miter lim="800000"/>
          </a:ln>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pitchFamily="34" charset="0"/>
                <a:ea typeface="宋体" panose="02010600030101010101" pitchFamily="2" charset="-122"/>
                <a:cs typeface="+mj-cs"/>
              </a:defRPr>
            </a:lvl1pPr>
          </a:lstStyle>
          <a:p>
            <a:pPr lvl="0"/>
            <a:r>
              <a:t>单击此处编辑母版标题样式</a:t>
            </a:r>
          </a:p>
        </p:txBody>
      </p:sp>
      <p:sp>
        <p:nvSpPr>
          <p:cNvPr id="2051" name="文本占位符 1026"/>
          <p:cNvSpPr>
            <a:spLocks noGrp="1"/>
          </p:cNvSpPr>
          <p:nvPr>
            <p:ph type="body" idx="5"/>
          </p:nvPr>
        </p:nvSpPr>
        <p:spPr>
          <a:xfrm>
            <a:off x="457200" y="1600200"/>
            <a:ext cx="8229600" cy="4525963"/>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lvl="1"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lvl="2"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lvl="3"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lvl="4"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2052" name="日期占位符 1027"/>
          <p:cNvSpPr>
            <a:spLocks noGrp="1"/>
          </p:cNvSpPr>
          <p:nvPr>
            <p:ph type="dt" sz="half" idx="2"/>
          </p:nvPr>
        </p:nvSpPr>
        <p:spPr>
          <a:xfrm>
            <a:off x="457200" y="6245225"/>
            <a:ext cx="2133600" cy="476250"/>
          </a:xfrm>
          <a:prstGeom prst="rect">
            <a:avLst/>
          </a:prstGeom>
          <a:noFill/>
          <a:ln w="9525">
            <a:noFill/>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400" b="0" i="0" u="none" baseline="0" noProof="1">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fld id="{1DA32DB8-4E3C-47B9-99B0-E18753F59A48}" type="datetime1">
              <a:rPr lang="en-US" altLang="en-US" sz="1400"/>
              <a:t/>
            </a:fld>
            <a:endParaRPr lang="en-US" altLang="en-US" sz="1400"/>
          </a:p>
        </p:txBody>
      </p:sp>
      <p:sp>
        <p:nvSpPr>
          <p:cNvPr id="2053" name="页脚占位符 1028"/>
          <p:cNvSpPr>
            <a:spLocks noGrp="1"/>
          </p:cNvSpPr>
          <p:nvPr>
            <p:ph type="ftr" sz="quarter" idx="3"/>
          </p:nvPr>
        </p:nvSpPr>
        <p:spPr>
          <a:xfrm>
            <a:off x="3124200" y="6245225"/>
            <a:ext cx="2895600" cy="476250"/>
          </a:xfrm>
          <a:prstGeom prst="rect">
            <a:avLst/>
          </a:prstGeom>
          <a:noFill/>
          <a:ln w="9525">
            <a:noFill/>
          </a:ln>
        </p:spPr>
        <p:txBody>
          <a:bodyPr>
            <a:noAutofit/>
          </a:bodyPr>
          <a:lstStyle>
            <a:defPPr>
              <a:defRPr lang="zh-CN"/>
            </a:defPPr>
            <a:lvl1pPr marL="0" indent="0" algn="ctr" defTabSz="914400" rtl="0" eaLnBrk="0" fontAlgn="base" hangingPunct="0">
              <a:lnSpc>
                <a:spcPct val="100000"/>
              </a:lnSpc>
              <a:spcBef>
                <a:spcPct val="0"/>
              </a:spcBef>
              <a:spcAft>
                <a:spcPct val="0"/>
              </a:spcAft>
              <a:buClrTx/>
              <a:buSzTx/>
              <a:buFontTx/>
              <a:buNone/>
              <a:defRPr kumimoji="0" lang="zh-CN" altLang="en-US" sz="1400" b="0" i="0" u="none" baseline="0" noProof="1">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en-US" altLang="en-US" sz="1400"/>
          </a:p>
        </p:txBody>
      </p:sp>
      <p:sp>
        <p:nvSpPr>
          <p:cNvPr id="2054" name="灯片编号占位符 1029"/>
          <p:cNvSpPr>
            <a:spLocks noGrp="1"/>
          </p:cNvSpPr>
          <p:nvPr>
            <p:ph type="sldNum" sz="quarter" idx="4"/>
          </p:nvPr>
        </p:nvSpPr>
        <p:spPr>
          <a:xfrm>
            <a:off x="6553200" y="6245225"/>
            <a:ext cx="2133600" cy="476250"/>
          </a:xfrm>
          <a:prstGeom prst="rect">
            <a:avLst/>
          </a:prstGeom>
          <a:noFill/>
          <a:ln w="9525">
            <a:noFill/>
          </a:ln>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Tx/>
              <a:buNone/>
              <a:defRPr kumimoji="0" lang="zh-CN" altLang="en-US" sz="14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r" eaLnBrk="1" hangingPunct="1"/>
            <a:fld id="{92DDA3E1-B477-4302-A0FF-375440E05277}" type="slidenum">
              <a:rPr lang="zh-CN" altLang="en-US" sz="1400"/>
              <a:t/>
            </a:fld>
            <a:endParaRPr lang="zh-CN" altLang="en-US" sz="1400"/>
          </a:p>
        </p:txBody>
      </p:sp>
      <p:pic>
        <p:nvPicPr>
          <p:cNvPr id="2055"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kern="1200" baseline="0">
          <a:solidFill>
            <a:schemeClr val="tx2"/>
          </a:solidFill>
          <a:effectLst/>
          <a:latin typeface="Arial" pitchFamily="34" charset="0"/>
          <a:ea typeface="宋体" panose="02010600030101010101" pitchFamily="2"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kern="1200" baseline="0">
          <a:solidFill>
            <a:schemeClr val="tx1"/>
          </a:solidFill>
          <a:effectLst/>
          <a:latin typeface="+mn-lt"/>
          <a:ea typeface="+mn-ea"/>
          <a:cs typeface="+mn-cs"/>
        </a:defRPr>
      </a:lvl1pPr>
      <a:lvl2pPr marL="742950" lvl="1" indent="-285750" algn="l" defTabSz="914400" rtl="0" eaLnBrk="0" fontAlgn="base" hangingPunct="0">
        <a:lnSpc>
          <a:spcPct val="100000"/>
        </a:lnSpc>
        <a:spcBef>
          <a:spcPct val="20000"/>
        </a:spcBef>
        <a:spcAft>
          <a:spcPct val="0"/>
        </a:spcAft>
        <a:buClrTx/>
        <a:buSzTx/>
        <a:buFontTx/>
        <a:buChar char="–"/>
        <a:defRPr kumimoji="0" sz="2800" b="0" i="0" u="none" kern="1200" baseline="0">
          <a:solidFill>
            <a:schemeClr val="tx1"/>
          </a:solidFill>
          <a:effectLst/>
          <a:latin typeface="+mn-lt"/>
          <a:ea typeface="+mn-ea"/>
          <a:cs typeface="+mn-cs"/>
        </a:defRPr>
      </a:lvl2pPr>
      <a:lvl3pPr marL="1143000" lvl="2" indent="-228600" algn="l" defTabSz="914400" rtl="0" eaLnBrk="0" fontAlgn="base" hangingPunct="0">
        <a:lnSpc>
          <a:spcPct val="100000"/>
        </a:lnSpc>
        <a:spcBef>
          <a:spcPct val="20000"/>
        </a:spcBef>
        <a:spcAft>
          <a:spcPct val="0"/>
        </a:spcAft>
        <a:buClrTx/>
        <a:buSzTx/>
        <a:buFontTx/>
        <a:buChar char="•"/>
        <a:defRPr kumimoji="0" sz="2400" b="0" i="0" u="none" kern="1200" baseline="0">
          <a:solidFill>
            <a:schemeClr val="tx1"/>
          </a:solidFill>
          <a:effectLst/>
          <a:latin typeface="+mn-lt"/>
          <a:ea typeface="+mn-ea"/>
          <a:cs typeface="+mn-cs"/>
        </a:defRPr>
      </a:lvl3pPr>
      <a:lvl4pPr marL="1600200" lvl="3" indent="-228600" algn="l" defTabSz="914400" rtl="0" eaLnBrk="0" fontAlgn="base" hangingPunct="0">
        <a:lnSpc>
          <a:spcPct val="100000"/>
        </a:lnSpc>
        <a:spcBef>
          <a:spcPct val="20000"/>
        </a:spcBef>
        <a:spcAft>
          <a:spcPct val="0"/>
        </a:spcAft>
        <a:buClrTx/>
        <a:buSzTx/>
        <a:buFontTx/>
        <a:buChar char="–"/>
        <a:defRPr kumimoji="0" sz="2000" b="0" i="0" u="none" kern="1200" baseline="0">
          <a:solidFill>
            <a:schemeClr val="tx1"/>
          </a:solidFill>
          <a:effectLst/>
          <a:latin typeface="+mn-lt"/>
          <a:ea typeface="+mn-ea"/>
          <a:cs typeface="+mn-cs"/>
        </a:defRPr>
      </a:lvl4pPr>
      <a:lvl5pPr marL="2057400" lvl="4" indent="-228600" algn="l" defTabSz="914400" rtl="0" eaLnBrk="0" fontAlgn="base" hangingPunct="0">
        <a:lnSpc>
          <a:spcPct val="100000"/>
        </a:lnSpc>
        <a:spcBef>
          <a:spcPct val="20000"/>
        </a:spcBef>
        <a:spcAft>
          <a:spcPct val="0"/>
        </a:spcAft>
        <a:buClrTx/>
        <a:buSzTx/>
        <a:buFontTx/>
        <a:buChar char="»"/>
        <a:defRPr kumimoji="0" sz="2000" b="0" i="0" u="none" kern="1200" baseline="0">
          <a:solidFill>
            <a:schemeClr val="tx1"/>
          </a:solidFill>
          <a:effectLst/>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02034045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4578" name="图片 1"/>
          <p:cNvPicPr>
            <a:picLocks noChangeAspect="1"/>
          </p:cNvPicPr>
          <p:nvPr/>
        </p:nvPicPr>
        <p:blipFill>
          <a:blip r:embed="rId2"/>
          <a:srcRect b="4375"/>
          <a:stretch>
            <a:fillRect/>
          </a:stretch>
        </p:blipFill>
        <p:spPr>
          <a:xfrm>
            <a:off x="3175" y="811213"/>
            <a:ext cx="9136063" cy="5238750"/>
          </a:xfrm>
          <a:prstGeom prst="rect">
            <a:avLst/>
          </a:prstGeom>
          <a:noFill/>
          <a:ln>
            <a:noFill/>
            <a:miter lim="800000"/>
          </a:ln>
        </p:spPr>
      </p:pic>
      <p:sp>
        <p:nvSpPr>
          <p:cNvPr id="24579" name="文本框 24580"/>
          <p:cNvSpPr txBox="1"/>
          <p:nvPr/>
        </p:nvSpPr>
        <p:spPr>
          <a:xfrm>
            <a:off x="2763838" y="2301875"/>
            <a:ext cx="4743450" cy="182245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4500" b="1">
                <a:ea typeface="黑体" panose="02010609060101010101" pitchFamily="49" charset="-122"/>
              </a:rPr>
              <a:t>徜徉于诗歌世界</a:t>
            </a:r>
            <a:endParaRPr lang="zh-CN" altLang="en-US" sz="4500" b="1">
              <a:ea typeface="黑体" panose="02010609060101010101" pitchFamily="49" charset="-122"/>
            </a:endParaRPr>
          </a:p>
          <a:p>
            <a:pPr marL="0" lvl="0" indent="0" eaLnBrk="1" hangingPunct="1">
              <a:spcBef>
                <a:spcPct val="50000"/>
              </a:spcBef>
            </a:pPr>
            <a:r>
              <a:rPr lang="zh-CN" altLang="en-US" sz="4500" b="1">
                <a:ea typeface="黑体" panose="02010609060101010101" pitchFamily="49" charset="-122"/>
              </a:rPr>
              <a:t>觅诗情诗意诗心</a:t>
            </a:r>
            <a:endParaRPr lang="zh-CN" altLang="en-US" sz="4500" b="1">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2000" fill="hold" nodeType="clickEffect">
                                  <p:stCondLst>
                                    <p:cond delay="0"/>
                                  </p:stCondLst>
                                  <p:childTnLst>
                                    <p:set>
                                      <p:cBhvr>
                                        <p:cTn id="6" dur="1" fill="hold">
                                          <p:stCondLst>
                                            <p:cond delay="0"/>
                                          </p:stCondLst>
                                        </p:cTn>
                                        <p:tgtEl>
                                          <p:spTgt spid="24579"/>
                                        </p:tgtEl>
                                        <p:attrNameLst>
                                          <p:attrName>style.visibility</p:attrName>
                                        </p:attrNameLst>
                                      </p:cBhvr>
                                      <p:to>
                                        <p:strVal val="visible"/>
                                      </p:to>
                                    </p:set>
                                    <p:animEffect transition="in" filter="blinds(horizontal)">
                                      <p:cBhvr>
                                        <p:cTn id="7" dur="2000"/>
                                        <p:tgtEl>
                                          <p:spTgt spid="245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602" name="图片 141315"/>
          <p:cNvPicPr>
            <a:picLocks noChangeAspect="1"/>
          </p:cNvPicPr>
          <p:nvPr/>
        </p:nvPicPr>
        <p:blipFill>
          <a:blip r:embed="rId2"/>
          <a:stretch>
            <a:fillRect/>
          </a:stretch>
        </p:blipFill>
        <p:spPr>
          <a:xfrm>
            <a:off x="-17462" y="857250"/>
            <a:ext cx="3470275" cy="5143500"/>
          </a:xfrm>
          <a:prstGeom prst="rect">
            <a:avLst/>
          </a:prstGeom>
          <a:noFill/>
          <a:ln>
            <a:noFill/>
            <a:miter lim="800000"/>
          </a:ln>
        </p:spPr>
      </p:pic>
      <p:sp>
        <p:nvSpPr>
          <p:cNvPr id="25603" name="文本框 141316"/>
          <p:cNvSpPr txBox="1"/>
          <p:nvPr/>
        </p:nvSpPr>
        <p:spPr>
          <a:xfrm>
            <a:off x="4457700" y="1657350"/>
            <a:ext cx="3257550" cy="154622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4500" b="1">
                <a:ea typeface="黑体" panose="02010609060101010101" pitchFamily="49" charset="-122"/>
              </a:rPr>
              <a:t> </a:t>
            </a:r>
            <a:r>
              <a:rPr lang="zh-CN" altLang="en-US" sz="4500" b="1">
                <a:ea typeface="黑体" panose="02010609060101010101" pitchFamily="49" charset="-122"/>
              </a:rPr>
              <a:t>蜀道难</a:t>
            </a:r>
            <a:endParaRPr lang="zh-CN" altLang="en-US" sz="4500" b="1">
              <a:ea typeface="黑体" panose="02010609060101010101" pitchFamily="49" charset="-122"/>
            </a:endParaRPr>
          </a:p>
          <a:p>
            <a:pPr marL="0" lvl="0" indent="0" eaLnBrk="1" hangingPunct="1">
              <a:spcBef>
                <a:spcPct val="50000"/>
              </a:spcBef>
            </a:pPr>
            <a:r>
              <a:rPr lang="zh-CN" altLang="en-US" sz="3300" b="1">
                <a:ea typeface="黑体" panose="02010609060101010101" pitchFamily="49" charset="-122"/>
              </a:rPr>
              <a:t>        李   白</a:t>
            </a:r>
            <a:endParaRPr lang="zh-CN" altLang="en-US" sz="3300" b="1">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2000" fill="hold" nodeType="clickEffect">
                                  <p:stCondLst>
                                    <p:cond delay="0"/>
                                  </p:stCondLst>
                                  <p:childTnLst>
                                    <p:set>
                                      <p:cBhvr>
                                        <p:cTn id="6" dur="1" fill="hold">
                                          <p:stCondLst>
                                            <p:cond delay="0"/>
                                          </p:stCondLst>
                                        </p:cTn>
                                        <p:tgtEl>
                                          <p:spTgt spid="25603"/>
                                        </p:tgtEl>
                                        <p:attrNameLst>
                                          <p:attrName>style.visibility</p:attrName>
                                        </p:attrNameLst>
                                      </p:cBhvr>
                                      <p:to>
                                        <p:strVal val="visible"/>
                                      </p:to>
                                    </p:set>
                                    <p:animEffect transition="in" filter="blinds(horizontal)">
                                      <p:cBhvr>
                                        <p:cTn id="7" dur="2000"/>
                                        <p:tgtEl>
                                          <p:spTgt spid="256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矩形 144385"/>
          <p:cNvSpPr>
            <a:spLocks noTextEdit="1"/>
          </p:cNvSpPr>
          <p:nvPr/>
        </p:nvSpPr>
        <p:spPr>
          <a:xfrm>
            <a:off x="2857500" y="1085850"/>
            <a:ext cx="3714750" cy="342900"/>
          </a:xfrm>
        </p:spPr>
        <p:txBody>
          <a:bodyPr wrap="none" fromWordArt="1">
            <a:prstTxWarp prst="textPlain">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anose="02010600030101010101" pitchFamily="2" charset="-122"/>
              </a:defRPr>
            </a:lvl5pPr>
          </a:lstStyle>
          <a:p>
            <a:pPr algn="ctr"/>
            <a:r>
              <a:rPr sz="1800" b="1" kern="10">
                <a:ln w="12700">
                  <a:solidFill>
                    <a:srgbClr val="EAEAEA"/>
                  </a:solidFill>
                </a:ln>
                <a:solidFill>
                  <a:schemeClr val="tx1"/>
                </a:solidFill>
                <a:effectLst>
                  <a:outerShdw dist="35921" dir="2700000" sy="50000" kx="2115830" algn="bl">
                    <a:srgbClr val="C0C0C0"/>
                  </a:outerShdw>
                </a:effectLst>
                <a:latin typeface="隶书"/>
              </a:rPr>
              <a:t>注意字音</a:t>
            </a:r>
            <a:endParaRPr sz="1800" b="1" kern="10">
              <a:ln w="12700">
                <a:solidFill>
                  <a:srgbClr val="EAEAEA"/>
                </a:solidFill>
              </a:ln>
              <a:solidFill>
                <a:schemeClr val="tx1"/>
              </a:solidFill>
              <a:effectLst>
                <a:outerShdw dist="35921" dir="2700000" sy="50000" kx="2115830" algn="bl">
                  <a:srgbClr val="C0C0C0"/>
                </a:outerShdw>
              </a:effectLst>
              <a:latin typeface="隶书"/>
            </a:endParaRPr>
          </a:p>
        </p:txBody>
      </p:sp>
      <p:sp>
        <p:nvSpPr>
          <p:cNvPr id="26627" name="Rectangle 1"/>
          <p:cNvSpPr/>
          <p:nvPr/>
        </p:nvSpPr>
        <p:spPr>
          <a:xfrm>
            <a:off x="1182688" y="1803400"/>
            <a:ext cx="7766050" cy="387032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30000"/>
              </a:lnSpc>
            </a:pPr>
            <a:r>
              <a:rPr lang="zh-CN" altLang="en-US" sz="2700" b="1">
                <a:latin typeface="黑体" panose="02010609060101010101" pitchFamily="49" charset="-122"/>
                <a:ea typeface="黑体" panose="02010609060101010101" pitchFamily="49" charset="-122"/>
              </a:rPr>
              <a:t>鱼</a:t>
            </a:r>
            <a:r>
              <a:rPr lang="zh-CN" altLang="en-US" sz="2700" b="1">
                <a:solidFill>
                  <a:srgbClr val="0000FF"/>
                </a:solidFill>
                <a:latin typeface="黑体" panose="02010609060101010101" pitchFamily="49" charset="-122"/>
                <a:ea typeface="黑体" panose="02010609060101010101" pitchFamily="49" charset="-122"/>
              </a:rPr>
              <a:t>凫</a:t>
            </a:r>
            <a:r>
              <a:rPr lang="en-US" altLang="zh-CN" sz="2700" b="1">
                <a:latin typeface="黑体" panose="02010609060101010101" pitchFamily="49" charset="-122"/>
                <a:ea typeface="黑体" panose="02010609060101010101" pitchFamily="49" charset="-122"/>
              </a:rPr>
              <a:t>(</a:t>
            </a:r>
            <a:r>
              <a:rPr lang="zh-CN" altLang="en-US" sz="2700" b="1">
                <a:latin typeface="黑体" panose="02010609060101010101" pitchFamily="49" charset="-122"/>
                <a:ea typeface="黑体" panose="02010609060101010101" pitchFamily="49" charset="-122"/>
              </a:rPr>
              <a:t>　　</a:t>
            </a:r>
            <a:r>
              <a:rPr lang="en-US" altLang="zh-CN" sz="2700" b="1">
                <a:latin typeface="黑体" panose="02010609060101010101" pitchFamily="49" charset="-122"/>
                <a:ea typeface="黑体" panose="02010609060101010101" pitchFamily="49" charset="-122"/>
              </a:rPr>
              <a:t>)		</a:t>
            </a:r>
            <a:r>
              <a:rPr lang="zh-CN" altLang="en-US" sz="2700" b="1">
                <a:latin typeface="黑体" panose="02010609060101010101" pitchFamily="49" charset="-122"/>
                <a:ea typeface="黑体" panose="02010609060101010101" pitchFamily="49" charset="-122"/>
              </a:rPr>
              <a:t>石</a:t>
            </a:r>
            <a:r>
              <a:rPr lang="zh-CN" altLang="en-US" sz="2700" b="1">
                <a:solidFill>
                  <a:srgbClr val="0000FF"/>
                </a:solidFill>
                <a:latin typeface="黑体" panose="02010609060101010101" pitchFamily="49" charset="-122"/>
                <a:ea typeface="黑体" panose="02010609060101010101" pitchFamily="49" charset="-122"/>
              </a:rPr>
              <a:t>栈</a:t>
            </a:r>
            <a:r>
              <a:rPr lang="en-US" altLang="zh-CN" sz="2700" b="1">
                <a:latin typeface="黑体" panose="02010609060101010101" pitchFamily="49" charset="-122"/>
                <a:ea typeface="黑体" panose="02010609060101010101" pitchFamily="49" charset="-122"/>
              </a:rPr>
              <a:t>(</a:t>
            </a:r>
            <a:r>
              <a:rPr lang="zh-CN" altLang="en-US" sz="2700" b="1">
                <a:latin typeface="黑体" panose="02010609060101010101" pitchFamily="49" charset="-122"/>
                <a:ea typeface="黑体" panose="02010609060101010101" pitchFamily="49" charset="-122"/>
              </a:rPr>
              <a:t>　　</a:t>
            </a:r>
            <a:r>
              <a:rPr lang="en-US" altLang="zh-CN" sz="2700" b="1">
                <a:latin typeface="黑体" panose="02010609060101010101" pitchFamily="49" charset="-122"/>
                <a:ea typeface="黑体" panose="02010609060101010101" pitchFamily="49" charset="-122"/>
              </a:rPr>
              <a:t>)	</a:t>
            </a:r>
            <a:endParaRPr lang="en-US" altLang="zh-CN" sz="2700" b="1">
              <a:latin typeface="黑体" panose="02010609060101010101" pitchFamily="49" charset="-122"/>
              <a:ea typeface="黑体" panose="02010609060101010101" pitchFamily="49" charset="-122"/>
            </a:endParaRPr>
          </a:p>
          <a:p>
            <a:pPr marL="0" lvl="0" indent="0" eaLnBrk="1" hangingPunct="1">
              <a:lnSpc>
                <a:spcPct val="130000"/>
              </a:lnSpc>
            </a:pPr>
            <a:r>
              <a:rPr lang="zh-CN" altLang="en-US" sz="2700" b="1">
                <a:latin typeface="黑体" panose="02010609060101010101" pitchFamily="49" charset="-122"/>
                <a:ea typeface="黑体" panose="02010609060101010101" pitchFamily="49" charset="-122"/>
              </a:rPr>
              <a:t>猿</a:t>
            </a:r>
            <a:r>
              <a:rPr lang="zh-CN" altLang="en-US" sz="2700" b="1">
                <a:solidFill>
                  <a:srgbClr val="0000FF"/>
                </a:solidFill>
                <a:latin typeface="黑体" panose="02010609060101010101" pitchFamily="49" charset="-122"/>
                <a:ea typeface="黑体" panose="02010609060101010101" pitchFamily="49" charset="-122"/>
              </a:rPr>
              <a:t>猱</a:t>
            </a:r>
            <a:r>
              <a:rPr lang="en-US" altLang="zh-CN" sz="2700" b="1">
                <a:latin typeface="黑体" panose="02010609060101010101" pitchFamily="49" charset="-122"/>
                <a:ea typeface="黑体" panose="02010609060101010101" pitchFamily="49" charset="-122"/>
              </a:rPr>
              <a:t>(</a:t>
            </a:r>
            <a:r>
              <a:rPr lang="zh-CN" altLang="en-US" sz="2700" b="1">
                <a:latin typeface="黑体" panose="02010609060101010101" pitchFamily="49" charset="-122"/>
                <a:ea typeface="黑体" panose="02010609060101010101" pitchFamily="49" charset="-122"/>
              </a:rPr>
              <a:t>　　</a:t>
            </a:r>
            <a:r>
              <a:rPr lang="en-US" altLang="zh-CN" sz="2700" b="1">
                <a:latin typeface="黑体" panose="02010609060101010101" pitchFamily="49" charset="-122"/>
                <a:ea typeface="黑体" panose="02010609060101010101" pitchFamily="49" charset="-122"/>
              </a:rPr>
              <a:t>)</a:t>
            </a:r>
            <a:r>
              <a:rPr lang="zh-CN" altLang="en-US" sz="2700" b="1">
                <a:latin typeface="黑体" panose="02010609060101010101" pitchFamily="49" charset="-122"/>
                <a:ea typeface="黑体" panose="02010609060101010101" pitchFamily="49" charset="-122"/>
              </a:rPr>
              <a:t>　    抚</a:t>
            </a:r>
            <a:r>
              <a:rPr lang="zh-CN" altLang="en-US" sz="2700" b="1">
                <a:solidFill>
                  <a:srgbClr val="0000FF"/>
                </a:solidFill>
                <a:latin typeface="黑体" panose="02010609060101010101" pitchFamily="49" charset="-122"/>
                <a:ea typeface="黑体" panose="02010609060101010101" pitchFamily="49" charset="-122"/>
              </a:rPr>
              <a:t>膺</a:t>
            </a:r>
            <a:r>
              <a:rPr lang="en-US" altLang="zh-CN" sz="2700" b="1">
                <a:latin typeface="黑体" panose="02010609060101010101" pitchFamily="49" charset="-122"/>
                <a:ea typeface="黑体" panose="02010609060101010101" pitchFamily="49" charset="-122"/>
              </a:rPr>
              <a:t>(</a:t>
            </a:r>
            <a:r>
              <a:rPr lang="zh-CN" altLang="en-US" sz="2700" b="1">
                <a:latin typeface="黑体" panose="02010609060101010101" pitchFamily="49" charset="-122"/>
                <a:ea typeface="黑体" panose="02010609060101010101" pitchFamily="49" charset="-122"/>
              </a:rPr>
              <a:t>　　</a:t>
            </a:r>
            <a:r>
              <a:rPr lang="en-US" altLang="zh-CN" sz="2700" b="1">
                <a:latin typeface="黑体" panose="02010609060101010101" pitchFamily="49" charset="-122"/>
                <a:ea typeface="黑体" panose="02010609060101010101" pitchFamily="49" charset="-122"/>
              </a:rPr>
              <a:t>)		</a:t>
            </a:r>
            <a:endParaRPr lang="en-US" altLang="zh-CN" sz="2700" b="1">
              <a:latin typeface="黑体" panose="02010609060101010101" pitchFamily="49" charset="-122"/>
              <a:ea typeface="黑体" panose="02010609060101010101" pitchFamily="49" charset="-122"/>
            </a:endParaRPr>
          </a:p>
          <a:p>
            <a:pPr marL="0" lvl="0" indent="0" eaLnBrk="1" hangingPunct="1">
              <a:lnSpc>
                <a:spcPct val="130000"/>
              </a:lnSpc>
            </a:pPr>
            <a:r>
              <a:rPr lang="zh-CN" altLang="en-US" sz="2700" b="1">
                <a:latin typeface="黑体" panose="02010609060101010101" pitchFamily="49" charset="-122"/>
                <a:ea typeface="黑体" panose="02010609060101010101" pitchFamily="49" charset="-122"/>
              </a:rPr>
              <a:t>飞</a:t>
            </a:r>
            <a:r>
              <a:rPr lang="zh-CN" altLang="en-US" sz="2700" b="1">
                <a:solidFill>
                  <a:srgbClr val="0000FF"/>
                </a:solidFill>
                <a:latin typeface="黑体" panose="02010609060101010101" pitchFamily="49" charset="-122"/>
                <a:ea typeface="黑体" panose="02010609060101010101" pitchFamily="49" charset="-122"/>
              </a:rPr>
              <a:t>湍</a:t>
            </a:r>
            <a:r>
              <a:rPr lang="en-US" altLang="zh-CN" sz="2700" b="1">
                <a:latin typeface="黑体" panose="02010609060101010101" pitchFamily="49" charset="-122"/>
                <a:ea typeface="黑体" panose="02010609060101010101" pitchFamily="49" charset="-122"/>
              </a:rPr>
              <a:t>(</a:t>
            </a:r>
            <a:r>
              <a:rPr lang="zh-CN" altLang="en-US" sz="2700" b="1">
                <a:latin typeface="黑体" panose="02010609060101010101" pitchFamily="49" charset="-122"/>
                <a:ea typeface="黑体" panose="02010609060101010101" pitchFamily="49" charset="-122"/>
              </a:rPr>
              <a:t>　　</a:t>
            </a:r>
            <a:r>
              <a:rPr lang="en-US" altLang="zh-CN" sz="2700" b="1">
                <a:latin typeface="黑体" panose="02010609060101010101" pitchFamily="49" charset="-122"/>
                <a:ea typeface="黑体" panose="02010609060101010101" pitchFamily="49" charset="-122"/>
              </a:rPr>
              <a:t>)		</a:t>
            </a:r>
            <a:r>
              <a:rPr lang="zh-CN" altLang="en-US" sz="2700" b="1">
                <a:solidFill>
                  <a:srgbClr val="0000FF"/>
                </a:solidFill>
                <a:latin typeface="黑体" panose="02010609060101010101" pitchFamily="49" charset="-122"/>
                <a:ea typeface="黑体" panose="02010609060101010101" pitchFamily="49" charset="-122"/>
              </a:rPr>
              <a:t>萦</a:t>
            </a:r>
            <a:r>
              <a:rPr lang="zh-CN" altLang="en-US" sz="2700" b="1">
                <a:latin typeface="黑体" panose="02010609060101010101" pitchFamily="49" charset="-122"/>
                <a:ea typeface="黑体" panose="02010609060101010101" pitchFamily="49" charset="-122"/>
              </a:rPr>
              <a:t>岩峦</a:t>
            </a:r>
            <a:r>
              <a:rPr lang="en-US" altLang="zh-CN" sz="2700" b="1">
                <a:latin typeface="黑体" panose="02010609060101010101" pitchFamily="49" charset="-122"/>
                <a:ea typeface="黑体" panose="02010609060101010101" pitchFamily="49" charset="-122"/>
              </a:rPr>
              <a:t>(</a:t>
            </a:r>
            <a:r>
              <a:rPr lang="zh-CN" altLang="en-US" sz="2700" b="1">
                <a:latin typeface="黑体" panose="02010609060101010101" pitchFamily="49" charset="-122"/>
                <a:ea typeface="黑体" panose="02010609060101010101" pitchFamily="49" charset="-122"/>
              </a:rPr>
              <a:t>　　</a:t>
            </a:r>
            <a:r>
              <a:rPr lang="en-US" altLang="zh-CN" sz="2700" b="1">
                <a:latin typeface="黑体" panose="02010609060101010101" pitchFamily="49" charset="-122"/>
                <a:ea typeface="黑体" panose="02010609060101010101" pitchFamily="49" charset="-122"/>
              </a:rPr>
              <a:t>)	 </a:t>
            </a:r>
            <a:endParaRPr lang="en-US" altLang="zh-CN" sz="2700" b="1">
              <a:latin typeface="黑体" panose="02010609060101010101" pitchFamily="49" charset="-122"/>
              <a:ea typeface="黑体" panose="02010609060101010101" pitchFamily="49" charset="-122"/>
            </a:endParaRPr>
          </a:p>
          <a:p>
            <a:pPr marL="0" lvl="0" indent="0" eaLnBrk="1" hangingPunct="1">
              <a:lnSpc>
                <a:spcPct val="130000"/>
              </a:lnSpc>
            </a:pPr>
            <a:r>
              <a:rPr lang="zh-CN" altLang="en-US" sz="2700" b="1">
                <a:solidFill>
                  <a:srgbClr val="0000FF"/>
                </a:solidFill>
                <a:latin typeface="黑体" panose="02010609060101010101" pitchFamily="49" charset="-122"/>
                <a:ea typeface="黑体" panose="02010609060101010101" pitchFamily="49" charset="-122"/>
              </a:rPr>
              <a:t>扪参</a:t>
            </a:r>
            <a:r>
              <a:rPr lang="zh-CN" altLang="en-US" sz="2700" b="1">
                <a:latin typeface="黑体" panose="02010609060101010101" pitchFamily="49" charset="-122"/>
                <a:ea typeface="黑体" panose="02010609060101010101" pitchFamily="49" charset="-122"/>
              </a:rPr>
              <a:t>（        ）</a:t>
            </a:r>
            <a:r>
              <a:rPr lang="zh-CN" altLang="en-US" sz="2700" b="1">
                <a:solidFill>
                  <a:srgbClr val="0000FF"/>
                </a:solidFill>
                <a:latin typeface="黑体" panose="02010609060101010101" pitchFamily="49" charset="-122"/>
                <a:ea typeface="黑体" panose="02010609060101010101" pitchFamily="49" charset="-122"/>
              </a:rPr>
              <a:t>巉</a:t>
            </a:r>
            <a:r>
              <a:rPr lang="zh-CN" altLang="en-US" sz="2700" b="1">
                <a:latin typeface="黑体" panose="02010609060101010101" pitchFamily="49" charset="-122"/>
                <a:ea typeface="黑体" panose="02010609060101010101" pitchFamily="49" charset="-122"/>
              </a:rPr>
              <a:t>岩（     ）</a:t>
            </a:r>
            <a:endParaRPr lang="zh-CN" altLang="en-US" sz="2700" b="1">
              <a:latin typeface="黑体" panose="02010609060101010101" pitchFamily="49" charset="-122"/>
              <a:ea typeface="黑体" panose="02010609060101010101" pitchFamily="49" charset="-122"/>
            </a:endParaRPr>
          </a:p>
          <a:p>
            <a:pPr marL="0" lvl="0" indent="0" eaLnBrk="1" hangingPunct="1">
              <a:lnSpc>
                <a:spcPct val="130000"/>
              </a:lnSpc>
            </a:pPr>
            <a:r>
              <a:rPr lang="zh-CN" altLang="en-US" sz="2700" b="1">
                <a:latin typeface="黑体" panose="02010609060101010101" pitchFamily="49" charset="-122"/>
                <a:ea typeface="黑体" panose="02010609060101010101" pitchFamily="49" charset="-122"/>
              </a:rPr>
              <a:t>喧</a:t>
            </a:r>
            <a:r>
              <a:rPr lang="zh-CN" altLang="en-US" sz="2700" b="1">
                <a:solidFill>
                  <a:srgbClr val="0000FF"/>
                </a:solidFill>
                <a:latin typeface="黑体" panose="02010609060101010101" pitchFamily="49" charset="-122"/>
                <a:ea typeface="黑体" panose="02010609060101010101" pitchFamily="49" charset="-122"/>
              </a:rPr>
              <a:t>豗</a:t>
            </a:r>
            <a:r>
              <a:rPr lang="zh-CN" altLang="en-US" sz="2700" b="1">
                <a:latin typeface="黑体" panose="02010609060101010101" pitchFamily="49" charset="-122"/>
                <a:ea typeface="黑体" panose="02010609060101010101" pitchFamily="49" charset="-122"/>
              </a:rPr>
              <a:t>（   ）     </a:t>
            </a:r>
            <a:r>
              <a:rPr lang="zh-CN" altLang="en-US" sz="2700" b="1">
                <a:solidFill>
                  <a:srgbClr val="0000FF"/>
                </a:solidFill>
                <a:latin typeface="黑体" panose="02010609060101010101" pitchFamily="49" charset="-122"/>
                <a:ea typeface="黑体" panose="02010609060101010101" pitchFamily="49" charset="-122"/>
              </a:rPr>
              <a:t>砯</a:t>
            </a:r>
            <a:r>
              <a:rPr lang="zh-CN" altLang="en-US" sz="2700" b="1">
                <a:latin typeface="黑体" panose="02010609060101010101" pitchFamily="49" charset="-122"/>
                <a:ea typeface="黑体" panose="02010609060101010101" pitchFamily="49" charset="-122"/>
              </a:rPr>
              <a:t>崖（     ）</a:t>
            </a:r>
            <a:endParaRPr lang="zh-CN" altLang="en-US" sz="2700" b="1">
              <a:latin typeface="黑体" panose="02010609060101010101" pitchFamily="49" charset="-122"/>
              <a:ea typeface="黑体" panose="02010609060101010101" pitchFamily="49" charset="-122"/>
            </a:endParaRPr>
          </a:p>
          <a:p>
            <a:pPr marL="0" lvl="0" indent="0" eaLnBrk="1" hangingPunct="1">
              <a:lnSpc>
                <a:spcPct val="130000"/>
              </a:lnSpc>
            </a:pPr>
            <a:r>
              <a:rPr lang="zh-CN" altLang="en-US" sz="2700" b="1">
                <a:latin typeface="黑体" panose="02010609060101010101" pitchFamily="49" charset="-122"/>
                <a:ea typeface="黑体" panose="02010609060101010101" pitchFamily="49" charset="-122"/>
              </a:rPr>
              <a:t>崔</a:t>
            </a:r>
            <a:r>
              <a:rPr lang="zh-CN" altLang="en-US" sz="2700" b="1">
                <a:solidFill>
                  <a:srgbClr val="0000FF"/>
                </a:solidFill>
                <a:latin typeface="黑体" panose="02010609060101010101" pitchFamily="49" charset="-122"/>
                <a:ea typeface="黑体" panose="02010609060101010101" pitchFamily="49" charset="-122"/>
              </a:rPr>
              <a:t>嵬</a:t>
            </a:r>
            <a:r>
              <a:rPr lang="en-US" altLang="zh-CN" sz="2700" b="1">
                <a:latin typeface="黑体" panose="02010609060101010101" pitchFamily="49" charset="-122"/>
                <a:ea typeface="黑体" panose="02010609060101010101" pitchFamily="49" charset="-122"/>
              </a:rPr>
              <a:t>(</a:t>
            </a:r>
            <a:r>
              <a:rPr lang="zh-CN" altLang="en-US" sz="2700" b="1">
                <a:latin typeface="黑体" panose="02010609060101010101" pitchFamily="49" charset="-122"/>
                <a:ea typeface="黑体" panose="02010609060101010101" pitchFamily="49" charset="-122"/>
              </a:rPr>
              <a:t>　　</a:t>
            </a:r>
            <a:r>
              <a:rPr lang="en-US" altLang="zh-CN" sz="2700" b="1">
                <a:latin typeface="黑体" panose="02010609060101010101" pitchFamily="49" charset="-122"/>
                <a:ea typeface="黑体" panose="02010609060101010101" pitchFamily="49" charset="-122"/>
              </a:rPr>
              <a:t>)	    </a:t>
            </a:r>
            <a:r>
              <a:rPr lang="zh-CN" altLang="en-US" sz="2700" b="1">
                <a:solidFill>
                  <a:srgbClr val="0000FF"/>
                </a:solidFill>
                <a:latin typeface="黑体" panose="02010609060101010101" pitchFamily="49" charset="-122"/>
                <a:ea typeface="黑体" panose="02010609060101010101" pitchFamily="49" charset="-122"/>
              </a:rPr>
              <a:t>吮</a:t>
            </a:r>
            <a:r>
              <a:rPr lang="zh-CN" altLang="en-US" sz="2700" b="1">
                <a:latin typeface="黑体" panose="02010609060101010101" pitchFamily="49" charset="-122"/>
                <a:ea typeface="黑体" panose="02010609060101010101" pitchFamily="49" charset="-122"/>
              </a:rPr>
              <a:t>血</a:t>
            </a:r>
            <a:r>
              <a:rPr lang="en-US" altLang="zh-CN" sz="2700" b="1">
                <a:latin typeface="黑体" panose="02010609060101010101" pitchFamily="49" charset="-122"/>
                <a:ea typeface="黑体" panose="02010609060101010101" pitchFamily="49" charset="-122"/>
              </a:rPr>
              <a:t>(   </a:t>
            </a:r>
            <a:r>
              <a:rPr lang="zh-CN" altLang="en-US" sz="2700" b="1">
                <a:latin typeface="黑体" panose="02010609060101010101" pitchFamily="49" charset="-122"/>
                <a:ea typeface="黑体" panose="02010609060101010101" pitchFamily="49" charset="-122"/>
              </a:rPr>
              <a:t>　　</a:t>
            </a:r>
            <a:r>
              <a:rPr lang="en-US" altLang="zh-CN" sz="2700" b="1">
                <a:latin typeface="黑体" panose="02010609060101010101" pitchFamily="49" charset="-122"/>
                <a:ea typeface="黑体" panose="02010609060101010101" pitchFamily="49" charset="-122"/>
              </a:rPr>
              <a:t>)		</a:t>
            </a:r>
            <a:endParaRPr lang="en-US" altLang="zh-CN" sz="2700" b="1">
              <a:latin typeface="黑体" panose="02010609060101010101" pitchFamily="49" charset="-122"/>
              <a:ea typeface="黑体" panose="02010609060101010101" pitchFamily="49" charset="-122"/>
            </a:endParaRPr>
          </a:p>
          <a:p>
            <a:pPr marL="0" lvl="0" indent="0" eaLnBrk="1" hangingPunct="1">
              <a:lnSpc>
                <a:spcPct val="130000"/>
              </a:lnSpc>
            </a:pPr>
            <a:r>
              <a:rPr lang="zh-CN" altLang="en-US" sz="2700" b="1">
                <a:latin typeface="黑体" panose="02010609060101010101" pitchFamily="49" charset="-122"/>
                <a:ea typeface="黑体" panose="02010609060101010101" pitchFamily="49" charset="-122"/>
              </a:rPr>
              <a:t>咨</a:t>
            </a:r>
            <a:r>
              <a:rPr lang="zh-CN" altLang="en-US" sz="2700" b="1">
                <a:solidFill>
                  <a:srgbClr val="0000FF"/>
                </a:solidFill>
                <a:latin typeface="黑体" panose="02010609060101010101" pitchFamily="49" charset="-122"/>
                <a:ea typeface="黑体" panose="02010609060101010101" pitchFamily="49" charset="-122"/>
              </a:rPr>
              <a:t>嗟</a:t>
            </a:r>
            <a:r>
              <a:rPr lang="en-US" altLang="zh-CN" sz="2700" b="1">
                <a:latin typeface="黑体" panose="02010609060101010101" pitchFamily="49" charset="-122"/>
                <a:ea typeface="黑体" panose="02010609060101010101" pitchFamily="49" charset="-122"/>
              </a:rPr>
              <a:t>(</a:t>
            </a:r>
            <a:r>
              <a:rPr lang="zh-CN" altLang="en-US" sz="2700" b="1">
                <a:latin typeface="黑体" panose="02010609060101010101" pitchFamily="49" charset="-122"/>
                <a:ea typeface="黑体" panose="02010609060101010101" pitchFamily="49" charset="-122"/>
              </a:rPr>
              <a:t>　　</a:t>
            </a:r>
            <a:r>
              <a:rPr lang="en-US" altLang="zh-CN" sz="2700" b="1">
                <a:latin typeface="黑体" panose="02010609060101010101" pitchFamily="49" charset="-122"/>
                <a:ea typeface="黑体" panose="02010609060101010101" pitchFamily="49" charset="-122"/>
              </a:rPr>
              <a:t>)	    </a:t>
            </a:r>
            <a:r>
              <a:rPr lang="zh-CN" altLang="en-US" sz="2700" b="1">
                <a:solidFill>
                  <a:srgbClr val="0000FF"/>
                </a:solidFill>
                <a:latin typeface="黑体" panose="02010609060101010101" pitchFamily="49" charset="-122"/>
                <a:ea typeface="黑体" panose="02010609060101010101" pitchFamily="49" charset="-122"/>
              </a:rPr>
              <a:t>倚</a:t>
            </a:r>
            <a:r>
              <a:rPr lang="zh-CN" altLang="en-US" sz="2700" b="1">
                <a:latin typeface="黑体" panose="02010609060101010101" pitchFamily="49" charset="-122"/>
                <a:ea typeface="黑体" panose="02010609060101010101" pitchFamily="49" charset="-122"/>
              </a:rPr>
              <a:t>绝壁（    ）</a:t>
            </a:r>
            <a:endParaRPr lang="zh-CN" altLang="en-US" sz="2700" b="1">
              <a:latin typeface="黑体" panose="02010609060101010101" pitchFamily="49" charset="-122"/>
              <a:ea typeface="黑体" panose="02010609060101010101" pitchFamily="49" charset="-122"/>
            </a:endParaRPr>
          </a:p>
        </p:txBody>
      </p:sp>
      <p:sp>
        <p:nvSpPr>
          <p:cNvPr id="26628" name="Text Box 6"/>
          <p:cNvSpPr txBox="1"/>
          <p:nvPr/>
        </p:nvSpPr>
        <p:spPr>
          <a:xfrm>
            <a:off x="2228850" y="1714500"/>
            <a:ext cx="86995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spcBef>
                <a:spcPct val="50000"/>
              </a:spcBef>
            </a:pPr>
            <a:r>
              <a:rPr lang="en-US" altLang="zh-CN" sz="2700" b="1">
                <a:solidFill>
                  <a:srgbClr val="FF3300"/>
                </a:solidFill>
                <a:latin typeface="宋体" panose="02010600030101010101" pitchFamily="2" charset="-122"/>
              </a:rPr>
              <a:t>f</a:t>
            </a:r>
            <a:r>
              <a:rPr lang="en-US" altLang="zh-CN" sz="2700" b="1">
                <a:solidFill>
                  <a:srgbClr val="FF3300"/>
                </a:solidFill>
              </a:rPr>
              <a:t>ú</a:t>
            </a:r>
            <a:endParaRPr lang="en-US" altLang="zh-CN" sz="2700" b="1">
              <a:solidFill>
                <a:srgbClr val="FF3300"/>
              </a:solidFill>
            </a:endParaRPr>
          </a:p>
        </p:txBody>
      </p:sp>
      <p:sp>
        <p:nvSpPr>
          <p:cNvPr id="26629" name="Rectangle 7"/>
          <p:cNvSpPr/>
          <p:nvPr/>
        </p:nvSpPr>
        <p:spPr>
          <a:xfrm>
            <a:off x="4786313" y="1755775"/>
            <a:ext cx="137160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0000"/>
                </a:solidFill>
                <a:latin typeface="黑体" panose="02010609060101010101" pitchFamily="49" charset="-122"/>
                <a:ea typeface="黑体" panose="02010609060101010101" pitchFamily="49" charset="-122"/>
              </a:rPr>
              <a:t>zh</a:t>
            </a:r>
            <a:r>
              <a:rPr lang="en-US" altLang="en-US" sz="2700" b="1">
                <a:solidFill>
                  <a:srgbClr val="FF3300"/>
                </a:solidFill>
              </a:rPr>
              <a:t>à</a:t>
            </a:r>
            <a:r>
              <a:rPr lang="en-US" altLang="zh-CN" sz="2700" b="1">
                <a:solidFill>
                  <a:srgbClr val="FF0000"/>
                </a:solidFill>
                <a:latin typeface="黑体" panose="02010609060101010101" pitchFamily="49" charset="-122"/>
                <a:ea typeface="黑体" panose="02010609060101010101" pitchFamily="49" charset="-122"/>
              </a:rPr>
              <a:t>n</a:t>
            </a:r>
            <a:endParaRPr lang="en-US" altLang="zh-CN" sz="2700" b="1">
              <a:solidFill>
                <a:srgbClr val="FF0000"/>
              </a:solidFill>
              <a:latin typeface="黑体" panose="02010609060101010101" pitchFamily="49" charset="-122"/>
              <a:ea typeface="黑体" panose="02010609060101010101" pitchFamily="49" charset="-122"/>
            </a:endParaRPr>
          </a:p>
        </p:txBody>
      </p:sp>
      <p:sp>
        <p:nvSpPr>
          <p:cNvPr id="26630" name="Rectangle 8"/>
          <p:cNvSpPr/>
          <p:nvPr/>
        </p:nvSpPr>
        <p:spPr>
          <a:xfrm>
            <a:off x="2063750" y="2286000"/>
            <a:ext cx="114300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rPr>
              <a:t>náo</a:t>
            </a:r>
            <a:endParaRPr lang="en-US" altLang="zh-CN" sz="2700" b="1">
              <a:solidFill>
                <a:srgbClr val="FF3300"/>
              </a:solidFill>
            </a:endParaRPr>
          </a:p>
        </p:txBody>
      </p:sp>
      <p:sp>
        <p:nvSpPr>
          <p:cNvPr id="26631" name="Rectangle 8"/>
          <p:cNvSpPr/>
          <p:nvPr/>
        </p:nvSpPr>
        <p:spPr>
          <a:xfrm>
            <a:off x="4843463" y="2286000"/>
            <a:ext cx="114300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rPr>
              <a:t>y</a:t>
            </a:r>
            <a:r>
              <a:rPr lang="en-US" altLang="en-US" sz="2700" b="1">
                <a:solidFill>
                  <a:srgbClr val="FF3300"/>
                </a:solidFill>
              </a:rPr>
              <a:t>ī</a:t>
            </a:r>
            <a:r>
              <a:rPr lang="en-US" altLang="zh-CN" sz="2700" b="1">
                <a:solidFill>
                  <a:srgbClr val="FF3300"/>
                </a:solidFill>
              </a:rPr>
              <a:t>ng</a:t>
            </a:r>
            <a:endParaRPr lang="en-US" altLang="en-US" sz="2700" b="1">
              <a:solidFill>
                <a:srgbClr val="FF3300"/>
              </a:solidFill>
              <a:ea typeface="Arial" pitchFamily="34" charset="0"/>
            </a:endParaRPr>
          </a:p>
        </p:txBody>
      </p:sp>
      <p:sp>
        <p:nvSpPr>
          <p:cNvPr id="26632" name="Rectangle 9"/>
          <p:cNvSpPr/>
          <p:nvPr/>
        </p:nvSpPr>
        <p:spPr>
          <a:xfrm>
            <a:off x="2063750" y="2800350"/>
            <a:ext cx="108585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0000"/>
                </a:solidFill>
                <a:latin typeface="宋体" panose="02010600030101010101" pitchFamily="2" charset="-122"/>
              </a:rPr>
              <a:t>tu</a:t>
            </a:r>
            <a:r>
              <a:rPr lang="en-US" altLang="zh-CN" sz="2700" b="1">
                <a:solidFill>
                  <a:srgbClr val="FF0000"/>
                </a:solidFill>
              </a:rPr>
              <a:t>ā</a:t>
            </a:r>
            <a:r>
              <a:rPr lang="en-US" altLang="zh-CN" sz="2700" b="1">
                <a:solidFill>
                  <a:srgbClr val="FF0000"/>
                </a:solidFill>
                <a:latin typeface="宋体" panose="02010600030101010101" pitchFamily="2" charset="-122"/>
              </a:rPr>
              <a:t>n</a:t>
            </a:r>
            <a:endParaRPr lang="en-US" altLang="zh-CN" sz="2700" b="1">
              <a:solidFill>
                <a:srgbClr val="FF0000"/>
              </a:solidFill>
              <a:latin typeface="宋体" panose="02010600030101010101" pitchFamily="2" charset="-122"/>
            </a:endParaRPr>
          </a:p>
        </p:txBody>
      </p:sp>
      <p:sp>
        <p:nvSpPr>
          <p:cNvPr id="26633" name="Rectangle 10"/>
          <p:cNvSpPr/>
          <p:nvPr/>
        </p:nvSpPr>
        <p:spPr>
          <a:xfrm>
            <a:off x="5086350" y="2800350"/>
            <a:ext cx="120015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rPr>
              <a:t>yíng</a:t>
            </a:r>
            <a:endParaRPr lang="en-US" altLang="zh-CN" sz="2700" b="1">
              <a:solidFill>
                <a:srgbClr val="FF3300"/>
              </a:solidFill>
            </a:endParaRPr>
          </a:p>
        </p:txBody>
      </p:sp>
      <p:sp>
        <p:nvSpPr>
          <p:cNvPr id="26634" name="Rectangle 11"/>
          <p:cNvSpPr/>
          <p:nvPr/>
        </p:nvSpPr>
        <p:spPr>
          <a:xfrm>
            <a:off x="2343150" y="3392488"/>
            <a:ext cx="148590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latin typeface="黑体" panose="02010609060101010101" pitchFamily="49" charset="-122"/>
                <a:ea typeface="黑体" panose="02010609060101010101" pitchFamily="49" charset="-122"/>
              </a:rPr>
              <a:t>m</a:t>
            </a:r>
            <a:r>
              <a:rPr lang="en-US" altLang="zh-CN" sz="2700" b="1">
                <a:solidFill>
                  <a:srgbClr val="FF3300"/>
                </a:solidFill>
              </a:rPr>
              <a:t>é</a:t>
            </a:r>
            <a:r>
              <a:rPr lang="en-US" altLang="zh-CN" sz="2700" b="1">
                <a:solidFill>
                  <a:srgbClr val="FF3300"/>
                </a:solidFill>
                <a:latin typeface="黑体" panose="02010609060101010101" pitchFamily="49" charset="-122"/>
                <a:ea typeface="黑体" panose="02010609060101010101" pitchFamily="49" charset="-122"/>
              </a:rPr>
              <a:t>nsh</a:t>
            </a:r>
            <a:r>
              <a:rPr lang="en-US" altLang="zh-CN" sz="2700" b="1">
                <a:solidFill>
                  <a:srgbClr val="FF3300"/>
                </a:solidFill>
              </a:rPr>
              <a:t>ē</a:t>
            </a:r>
            <a:r>
              <a:rPr lang="en-US" altLang="zh-CN" sz="2700" b="1">
                <a:solidFill>
                  <a:srgbClr val="FF3300"/>
                </a:solidFill>
                <a:latin typeface="黑体" panose="02010609060101010101" pitchFamily="49" charset="-122"/>
                <a:ea typeface="黑体" panose="02010609060101010101" pitchFamily="49" charset="-122"/>
              </a:rPr>
              <a:t>n</a:t>
            </a:r>
            <a:endParaRPr lang="en-US" altLang="zh-CN" sz="2700" b="1">
              <a:solidFill>
                <a:srgbClr val="FF3300"/>
              </a:solidFill>
              <a:latin typeface="黑体" panose="02010609060101010101" pitchFamily="49" charset="-122"/>
              <a:ea typeface="黑体" panose="02010609060101010101" pitchFamily="49" charset="-122"/>
            </a:endParaRPr>
          </a:p>
        </p:txBody>
      </p:sp>
      <p:sp>
        <p:nvSpPr>
          <p:cNvPr id="26635" name="Rectangle 13"/>
          <p:cNvSpPr/>
          <p:nvPr/>
        </p:nvSpPr>
        <p:spPr>
          <a:xfrm>
            <a:off x="5086350" y="3392488"/>
            <a:ext cx="114300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latin typeface="宋体" panose="02010600030101010101" pitchFamily="2" charset="-122"/>
              </a:rPr>
              <a:t>ch</a:t>
            </a:r>
            <a:r>
              <a:rPr lang="en-US" altLang="zh-CN" sz="2700" b="1">
                <a:solidFill>
                  <a:srgbClr val="FF3300"/>
                </a:solidFill>
              </a:rPr>
              <a:t>á</a:t>
            </a:r>
            <a:r>
              <a:rPr lang="en-US" altLang="zh-CN" sz="2700" b="1">
                <a:solidFill>
                  <a:srgbClr val="FF3300"/>
                </a:solidFill>
                <a:latin typeface="宋体" panose="02010600030101010101" pitchFamily="2" charset="-122"/>
              </a:rPr>
              <a:t>n</a:t>
            </a:r>
            <a:endParaRPr lang="en-US" altLang="zh-CN" sz="2700" b="1">
              <a:solidFill>
                <a:srgbClr val="FF3300"/>
              </a:solidFill>
              <a:latin typeface="宋体" panose="02010600030101010101" pitchFamily="2" charset="-122"/>
            </a:endParaRPr>
          </a:p>
        </p:txBody>
      </p:sp>
      <p:sp>
        <p:nvSpPr>
          <p:cNvPr id="26636" name="Rectangle 14"/>
          <p:cNvSpPr/>
          <p:nvPr/>
        </p:nvSpPr>
        <p:spPr>
          <a:xfrm>
            <a:off x="2270125" y="3835400"/>
            <a:ext cx="68580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latin typeface="宋体" panose="02010600030101010101" pitchFamily="2" charset="-122"/>
              </a:rPr>
              <a:t>hu</a:t>
            </a:r>
            <a:r>
              <a:rPr lang="en-US" altLang="zh-CN" sz="2700" b="1">
                <a:solidFill>
                  <a:srgbClr val="FF3300"/>
                </a:solidFill>
              </a:rPr>
              <a:t>ī</a:t>
            </a:r>
            <a:endParaRPr lang="en-US" altLang="zh-CN" sz="2700" b="1">
              <a:solidFill>
                <a:srgbClr val="FF3300"/>
              </a:solidFill>
            </a:endParaRPr>
          </a:p>
        </p:txBody>
      </p:sp>
      <p:sp>
        <p:nvSpPr>
          <p:cNvPr id="26637" name="Rectangle 15"/>
          <p:cNvSpPr/>
          <p:nvPr/>
        </p:nvSpPr>
        <p:spPr>
          <a:xfrm>
            <a:off x="5143500" y="3835400"/>
            <a:ext cx="842963"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latin typeface="宋体" panose="02010600030101010101" pitchFamily="2" charset="-122"/>
              </a:rPr>
              <a:t>p</a:t>
            </a:r>
            <a:r>
              <a:rPr lang="en-US" altLang="zh-CN" sz="2700" b="1">
                <a:solidFill>
                  <a:srgbClr val="FF3300"/>
                </a:solidFill>
              </a:rPr>
              <a:t>ī</a:t>
            </a:r>
            <a:r>
              <a:rPr lang="en-US" altLang="zh-CN" sz="2700" b="1">
                <a:solidFill>
                  <a:srgbClr val="FF3300"/>
                </a:solidFill>
                <a:latin typeface="宋体" panose="02010600030101010101" pitchFamily="2" charset="-122"/>
              </a:rPr>
              <a:t>ng</a:t>
            </a:r>
            <a:endParaRPr lang="en-US" altLang="zh-CN" sz="2700" b="1">
              <a:solidFill>
                <a:srgbClr val="FF3300"/>
              </a:solidFill>
              <a:latin typeface="宋体" panose="02010600030101010101" pitchFamily="2" charset="-122"/>
            </a:endParaRPr>
          </a:p>
        </p:txBody>
      </p:sp>
      <p:sp>
        <p:nvSpPr>
          <p:cNvPr id="26638" name="Rectangle 14"/>
          <p:cNvSpPr/>
          <p:nvPr/>
        </p:nvSpPr>
        <p:spPr>
          <a:xfrm>
            <a:off x="2171700" y="4400550"/>
            <a:ext cx="103505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latin typeface="宋体" panose="02010600030101010101" pitchFamily="2" charset="-122"/>
              </a:rPr>
              <a:t>w</a:t>
            </a:r>
            <a:r>
              <a:rPr lang="en-US" altLang="zh-CN" sz="2700" b="1">
                <a:solidFill>
                  <a:srgbClr val="FF3300"/>
                </a:solidFill>
              </a:rPr>
              <a:t>é</a:t>
            </a:r>
            <a:r>
              <a:rPr lang="en-US" altLang="zh-CN" sz="2700" b="1">
                <a:solidFill>
                  <a:srgbClr val="FF3300"/>
                </a:solidFill>
                <a:latin typeface="宋体" panose="02010600030101010101" pitchFamily="2" charset="-122"/>
              </a:rPr>
              <a:t>i</a:t>
            </a:r>
            <a:endParaRPr lang="en-US" altLang="zh-CN" sz="2700" b="1">
              <a:solidFill>
                <a:srgbClr val="FF3300"/>
              </a:solidFill>
              <a:latin typeface="宋体" panose="02010600030101010101" pitchFamily="2" charset="-122"/>
            </a:endParaRPr>
          </a:p>
        </p:txBody>
      </p:sp>
      <p:sp>
        <p:nvSpPr>
          <p:cNvPr id="26639" name="Rectangle 14"/>
          <p:cNvSpPr/>
          <p:nvPr/>
        </p:nvSpPr>
        <p:spPr>
          <a:xfrm>
            <a:off x="4818063" y="4400550"/>
            <a:ext cx="91440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latin typeface="宋体" panose="02010600030101010101" pitchFamily="2" charset="-122"/>
              </a:rPr>
              <a:t>sh</a:t>
            </a:r>
            <a:r>
              <a:rPr lang="en-US" altLang="zh-CN" sz="2700" b="1">
                <a:solidFill>
                  <a:srgbClr val="FF3300"/>
                </a:solidFill>
              </a:rPr>
              <a:t>ǔ</a:t>
            </a:r>
            <a:r>
              <a:rPr lang="en-US" altLang="zh-CN" sz="2700" b="1">
                <a:solidFill>
                  <a:srgbClr val="FF3300"/>
                </a:solidFill>
                <a:latin typeface="宋体" panose="02010600030101010101" pitchFamily="2" charset="-122"/>
              </a:rPr>
              <a:t>n</a:t>
            </a:r>
            <a:endParaRPr lang="en-US" altLang="zh-CN" sz="2700" b="1">
              <a:solidFill>
                <a:srgbClr val="FF3300"/>
              </a:solidFill>
              <a:latin typeface="宋体" panose="02010600030101010101" pitchFamily="2" charset="-122"/>
            </a:endParaRPr>
          </a:p>
        </p:txBody>
      </p:sp>
      <p:sp>
        <p:nvSpPr>
          <p:cNvPr id="26640" name="Rectangle 14"/>
          <p:cNvSpPr/>
          <p:nvPr/>
        </p:nvSpPr>
        <p:spPr>
          <a:xfrm>
            <a:off x="2063750" y="4970463"/>
            <a:ext cx="103505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latin typeface="宋体" panose="02010600030101010101" pitchFamily="2" charset="-122"/>
              </a:rPr>
              <a:t>ji</a:t>
            </a:r>
            <a:r>
              <a:rPr lang="en-US" altLang="zh-CN" sz="2700" b="1">
                <a:solidFill>
                  <a:srgbClr val="FF3300"/>
                </a:solidFill>
              </a:rPr>
              <a:t>ē</a:t>
            </a:r>
            <a:endParaRPr lang="en-US" altLang="zh-CN" sz="2700" b="1">
              <a:solidFill>
                <a:srgbClr val="FF3300"/>
              </a:solidFill>
            </a:endParaRPr>
          </a:p>
        </p:txBody>
      </p:sp>
      <p:sp>
        <p:nvSpPr>
          <p:cNvPr id="26641" name="Rectangle 14"/>
          <p:cNvSpPr/>
          <p:nvPr/>
        </p:nvSpPr>
        <p:spPr>
          <a:xfrm>
            <a:off x="5449888" y="4970463"/>
            <a:ext cx="685800" cy="714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pPr>
            <a:r>
              <a:rPr lang="en-US" altLang="zh-CN" sz="2700" b="1">
                <a:solidFill>
                  <a:srgbClr val="FF3300"/>
                </a:solidFill>
                <a:latin typeface="宋体" panose="02010600030101010101" pitchFamily="2" charset="-122"/>
              </a:rPr>
              <a:t>y</a:t>
            </a:r>
            <a:r>
              <a:rPr lang="en-US" altLang="zh-CN" sz="2700" b="1">
                <a:solidFill>
                  <a:srgbClr val="FF3300"/>
                </a:solidFill>
              </a:rPr>
              <a:t>ǐ</a:t>
            </a:r>
            <a:endParaRPr lang="en-US" altLang="zh-CN" sz="2700" b="1">
              <a:solidFill>
                <a:srgbClr val="FF33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2000" fill="hold" nodeType="clickEffect">
                                  <p:stCondLst>
                                    <p:cond delay="0"/>
                                  </p:stCondLst>
                                  <p:childTnLst>
                                    <p:set>
                                      <p:cBhvr>
                                        <p:cTn id="6" dur="1" fill="hold">
                                          <p:stCondLst>
                                            <p:cond delay="0"/>
                                          </p:stCondLst>
                                        </p:cTn>
                                        <p:tgtEl>
                                          <p:spTgt spid="26627"/>
                                        </p:tgtEl>
                                        <p:attrNameLst>
                                          <p:attrName>style.visibility</p:attrName>
                                        </p:attrNameLst>
                                      </p:cBhvr>
                                      <p:to>
                                        <p:strVal val="visible"/>
                                      </p:to>
                                    </p:set>
                                    <p:animEffect transition="in" filter="blinds(horizontal)">
                                      <p:cBhvr>
                                        <p:cTn id="7" dur="2000"/>
                                        <p:tgtEl>
                                          <p:spTgt spid="2662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nodeType="clickEffect">
                                  <p:stCondLst>
                                    <p:cond delay="0"/>
                                  </p:stCondLst>
                                  <p:childTnLst>
                                    <p:set>
                                      <p:cBhvr>
                                        <p:cTn id="11" dur="1" fill="hold">
                                          <p:stCondLst>
                                            <p:cond delay="0"/>
                                          </p:stCondLst>
                                        </p:cTn>
                                        <p:tgtEl>
                                          <p:spTgt spid="26628"/>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nodeType="clickEffect">
                                  <p:stCondLst>
                                    <p:cond delay="0"/>
                                  </p:stCondLst>
                                  <p:childTnLst>
                                    <p:set>
                                      <p:cBhvr>
                                        <p:cTn id="15" dur="1" fill="hold">
                                          <p:stCondLst>
                                            <p:cond delay="0"/>
                                          </p:stCondLst>
                                        </p:cTn>
                                        <p:tgtEl>
                                          <p:spTgt spid="26629"/>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1" presetClass="entr" presetSubtype="0" dur="1" fill="hold" nodeType="clickEffect">
                                  <p:stCondLst>
                                    <p:cond delay="0"/>
                                  </p:stCondLst>
                                  <p:childTnLst>
                                    <p:set>
                                      <p:cBhvr>
                                        <p:cTn id="19" dur="1" fill="hold">
                                          <p:stCondLst>
                                            <p:cond delay="0"/>
                                          </p:stCondLst>
                                        </p:cTn>
                                        <p:tgtEl>
                                          <p:spTgt spid="26630"/>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p:stCondLst>
                              <p:cond delay="0"/>
                            </p:stCondLst>
                            <p:childTnLst>
                              <p:par>
                                <p:cTn id="22" presetID="1" presetClass="entr" presetSubtype="0" dur="1" fill="hold" nodeType="clickEffect">
                                  <p:stCondLst>
                                    <p:cond delay="0"/>
                                  </p:stCondLst>
                                  <p:childTnLst>
                                    <p:set>
                                      <p:cBhvr>
                                        <p:cTn id="23" dur="1" fill="hold">
                                          <p:stCondLst>
                                            <p:cond delay="0"/>
                                          </p:stCondLst>
                                        </p:cTn>
                                        <p:tgtEl>
                                          <p:spTgt spid="26631"/>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p:stCondLst>
                              <p:cond delay="0"/>
                            </p:stCondLst>
                            <p:childTnLst>
                              <p:par>
                                <p:cTn id="26" presetID="1" presetClass="entr" presetSubtype="0" dur="1" fill="hold" nodeType="clickEffect">
                                  <p:stCondLst>
                                    <p:cond delay="0"/>
                                  </p:stCondLst>
                                  <p:childTnLst>
                                    <p:set>
                                      <p:cBhvr>
                                        <p:cTn id="27" dur="1" fill="hold">
                                          <p:stCondLst>
                                            <p:cond delay="0"/>
                                          </p:stCondLst>
                                        </p:cTn>
                                        <p:tgtEl>
                                          <p:spTgt spid="26632"/>
                                        </p:tgtEl>
                                        <p:attrNameLst>
                                          <p:attrName>style.visibility</p:attrName>
                                        </p:attrNameLst>
                                      </p:cBhvr>
                                      <p:to>
                                        <p:strVal val="visible"/>
                                      </p:to>
                                    </p:set>
                                  </p:childTnLst>
                                </p:cTn>
                              </p:par>
                            </p:childTnLst>
                          </p:cTn>
                        </p:par>
                      </p:childTnLst>
                    </p:cTn>
                  </p:par>
                  <p:par>
                    <p:cTn id="28" fill="hold" nodeType="clickPar">
                      <p:stCondLst>
                        <p:cond delay="indefinite"/>
                      </p:stCondLst>
                      <p:childTnLst>
                        <p:par>
                          <p:cTn id="29" fill="hold">
                            <p:stCondLst>
                              <p:cond delay="0"/>
                            </p:stCondLst>
                            <p:childTnLst>
                              <p:par>
                                <p:cTn id="30" presetID="1" presetClass="entr" presetSubtype="0" dur="1" fill="hold" nodeType="clickEffect">
                                  <p:stCondLst>
                                    <p:cond delay="0"/>
                                  </p:stCondLst>
                                  <p:childTnLst>
                                    <p:set>
                                      <p:cBhvr>
                                        <p:cTn id="31" dur="1" fill="hold">
                                          <p:stCondLst>
                                            <p:cond delay="0"/>
                                          </p:stCondLst>
                                        </p:cTn>
                                        <p:tgtEl>
                                          <p:spTgt spid="26633"/>
                                        </p:tgtEl>
                                        <p:attrNameLst>
                                          <p:attrName>style.visibility</p:attrName>
                                        </p:attrNameLst>
                                      </p:cBhvr>
                                      <p:to>
                                        <p:strVal val="visible"/>
                                      </p:to>
                                    </p:set>
                                  </p:childTnLst>
                                </p:cTn>
                              </p:par>
                            </p:childTnLst>
                          </p:cTn>
                        </p:par>
                      </p:childTnLst>
                    </p:cTn>
                  </p:par>
                  <p:par>
                    <p:cTn id="32" fill="hold" nodeType="clickPar">
                      <p:stCondLst>
                        <p:cond delay="indefinite"/>
                      </p:stCondLst>
                      <p:childTnLst>
                        <p:par>
                          <p:cTn id="33" fill="hold">
                            <p:stCondLst>
                              <p:cond delay="0"/>
                            </p:stCondLst>
                            <p:childTnLst>
                              <p:par>
                                <p:cTn id="34" presetID="1" presetClass="entr" presetSubtype="0" dur="1" fill="hold" nodeType="clickEffect">
                                  <p:stCondLst>
                                    <p:cond delay="0"/>
                                  </p:stCondLst>
                                  <p:childTnLst>
                                    <p:set>
                                      <p:cBhvr>
                                        <p:cTn id="35" dur="1" fill="hold">
                                          <p:stCondLst>
                                            <p:cond delay="0"/>
                                          </p:stCondLst>
                                        </p:cTn>
                                        <p:tgtEl>
                                          <p:spTgt spid="26634"/>
                                        </p:tgtEl>
                                        <p:attrNameLst>
                                          <p:attrName>style.visibility</p:attrName>
                                        </p:attrNameLst>
                                      </p:cBhvr>
                                      <p:to>
                                        <p:strVal val="visible"/>
                                      </p:to>
                                    </p:set>
                                  </p:childTnLst>
                                </p:cTn>
                              </p:par>
                            </p:childTnLst>
                          </p:cTn>
                        </p:par>
                      </p:childTnLst>
                    </p:cTn>
                  </p:par>
                  <p:par>
                    <p:cTn id="36" fill="hold" nodeType="clickPar">
                      <p:stCondLst>
                        <p:cond delay="indefinite"/>
                      </p:stCondLst>
                      <p:childTnLst>
                        <p:par>
                          <p:cTn id="37" fill="hold">
                            <p:stCondLst>
                              <p:cond delay="0"/>
                            </p:stCondLst>
                            <p:childTnLst>
                              <p:par>
                                <p:cTn id="38" presetID="1" presetClass="entr" presetSubtype="0" dur="1" fill="hold" nodeType="clickEffect">
                                  <p:stCondLst>
                                    <p:cond delay="0"/>
                                  </p:stCondLst>
                                  <p:childTnLst>
                                    <p:set>
                                      <p:cBhvr>
                                        <p:cTn id="39" dur="1" fill="hold">
                                          <p:stCondLst>
                                            <p:cond delay="0"/>
                                          </p:stCondLst>
                                        </p:cTn>
                                        <p:tgtEl>
                                          <p:spTgt spid="26635"/>
                                        </p:tgtEl>
                                        <p:attrNameLst>
                                          <p:attrName>style.visibility</p:attrName>
                                        </p:attrNameLst>
                                      </p:cBhvr>
                                      <p:to>
                                        <p:strVal val="visible"/>
                                      </p:to>
                                    </p:set>
                                  </p:childTnLst>
                                </p:cTn>
                              </p:par>
                            </p:childTnLst>
                          </p:cTn>
                        </p:par>
                      </p:childTnLst>
                    </p:cTn>
                  </p:par>
                  <p:par>
                    <p:cTn id="40" fill="hold" nodeType="clickPar">
                      <p:stCondLst>
                        <p:cond delay="indefinite"/>
                      </p:stCondLst>
                      <p:childTnLst>
                        <p:par>
                          <p:cTn id="41" fill="hold">
                            <p:stCondLst>
                              <p:cond delay="0"/>
                            </p:stCondLst>
                            <p:childTnLst>
                              <p:par>
                                <p:cTn id="42" presetID="1" presetClass="entr" presetSubtype="0" dur="1" fill="hold" nodeType="clickEffect">
                                  <p:stCondLst>
                                    <p:cond delay="0"/>
                                  </p:stCondLst>
                                  <p:childTnLst>
                                    <p:set>
                                      <p:cBhvr>
                                        <p:cTn id="43" dur="1" fill="hold">
                                          <p:stCondLst>
                                            <p:cond delay="0"/>
                                          </p:stCondLst>
                                        </p:cTn>
                                        <p:tgtEl>
                                          <p:spTgt spid="26636"/>
                                        </p:tgtEl>
                                        <p:attrNameLst>
                                          <p:attrName>style.visibility</p:attrName>
                                        </p:attrNameLst>
                                      </p:cBhvr>
                                      <p:to>
                                        <p:strVal val="visible"/>
                                      </p:to>
                                    </p:set>
                                  </p:childTnLst>
                                </p:cTn>
                              </p:par>
                            </p:childTnLst>
                          </p:cTn>
                        </p:par>
                      </p:childTnLst>
                    </p:cTn>
                  </p:par>
                  <p:par>
                    <p:cTn id="44" fill="hold" nodeType="clickPar">
                      <p:stCondLst>
                        <p:cond delay="indefinite"/>
                      </p:stCondLst>
                      <p:childTnLst>
                        <p:par>
                          <p:cTn id="45" fill="hold">
                            <p:stCondLst>
                              <p:cond delay="0"/>
                            </p:stCondLst>
                            <p:childTnLst>
                              <p:par>
                                <p:cTn id="46" presetID="1" presetClass="entr" presetSubtype="0" dur="1" fill="hold" nodeType="clickEffect">
                                  <p:stCondLst>
                                    <p:cond delay="0"/>
                                  </p:stCondLst>
                                  <p:childTnLst>
                                    <p:set>
                                      <p:cBhvr>
                                        <p:cTn id="47" dur="1" fill="hold">
                                          <p:stCondLst>
                                            <p:cond delay="0"/>
                                          </p:stCondLst>
                                        </p:cTn>
                                        <p:tgtEl>
                                          <p:spTgt spid="26637"/>
                                        </p:tgtEl>
                                        <p:attrNameLst>
                                          <p:attrName>style.visibility</p:attrName>
                                        </p:attrNameLst>
                                      </p:cBhvr>
                                      <p:to>
                                        <p:strVal val="visible"/>
                                      </p:to>
                                    </p:set>
                                  </p:childTnLst>
                                </p:cTn>
                              </p:par>
                            </p:childTnLst>
                          </p:cTn>
                        </p:par>
                      </p:childTnLst>
                    </p:cTn>
                  </p:par>
                  <p:par>
                    <p:cTn id="48" fill="hold" nodeType="clickPar">
                      <p:stCondLst>
                        <p:cond delay="indefinite"/>
                      </p:stCondLst>
                      <p:childTnLst>
                        <p:par>
                          <p:cTn id="49" fill="hold">
                            <p:stCondLst>
                              <p:cond delay="0"/>
                            </p:stCondLst>
                            <p:childTnLst>
                              <p:par>
                                <p:cTn id="50" presetID="3" presetClass="entr" presetSubtype="10" dur="2000" fill="hold" nodeType="clickEffect">
                                  <p:stCondLst>
                                    <p:cond delay="0"/>
                                  </p:stCondLst>
                                  <p:childTnLst>
                                    <p:set>
                                      <p:cBhvr>
                                        <p:cTn id="51" dur="1" fill="hold">
                                          <p:stCondLst>
                                            <p:cond delay="0"/>
                                          </p:stCondLst>
                                        </p:cTn>
                                        <p:tgtEl>
                                          <p:spTgt spid="26638"/>
                                        </p:tgtEl>
                                        <p:attrNameLst>
                                          <p:attrName>style.visibility</p:attrName>
                                        </p:attrNameLst>
                                      </p:cBhvr>
                                      <p:to>
                                        <p:strVal val="visible"/>
                                      </p:to>
                                    </p:set>
                                    <p:animEffect transition="in" filter="blinds(horizontal)">
                                      <p:cBhvr>
                                        <p:cTn id="52" dur="2000"/>
                                        <p:tgtEl>
                                          <p:spTgt spid="26638"/>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 presetClass="entr" presetSubtype="0" dur="1" fill="hold" nodeType="clickEffect">
                                  <p:stCondLst>
                                    <p:cond delay="0"/>
                                  </p:stCondLst>
                                  <p:childTnLst>
                                    <p:set>
                                      <p:cBhvr>
                                        <p:cTn id="56" dur="1" fill="hold">
                                          <p:stCondLst>
                                            <p:cond delay="0"/>
                                          </p:stCondLst>
                                        </p:cTn>
                                        <p:tgtEl>
                                          <p:spTgt spid="26639">
                                            <p:txEl>
                                              <p:pRg st="0" end="0"/>
                                            </p:txEl>
                                          </p:spTgt>
                                        </p:tgtEl>
                                        <p:attrNameLst>
                                          <p:attrName>style.visibility</p:attrName>
                                        </p:attrNameLst>
                                      </p:cBhvr>
                                      <p:to>
                                        <p:strVal val="visible"/>
                                      </p:to>
                                    </p:set>
                                  </p:childTnLst>
                                </p:cTn>
                              </p:par>
                            </p:childTnLst>
                          </p:cTn>
                        </p:par>
                      </p:childTnLst>
                    </p:cTn>
                  </p:par>
                  <p:par>
                    <p:cTn id="57" fill="hold" nodeType="clickPar">
                      <p:stCondLst>
                        <p:cond delay="indefinite"/>
                      </p:stCondLst>
                      <p:childTnLst>
                        <p:par>
                          <p:cTn id="58" fill="hold">
                            <p:stCondLst>
                              <p:cond delay="0"/>
                            </p:stCondLst>
                            <p:childTnLst>
                              <p:par>
                                <p:cTn id="59" presetID="3" presetClass="entr" presetSubtype="10" dur="2000" fill="hold" nodeType="clickEffect">
                                  <p:stCondLst>
                                    <p:cond delay="0"/>
                                  </p:stCondLst>
                                  <p:childTnLst>
                                    <p:set>
                                      <p:cBhvr>
                                        <p:cTn id="60" dur="1" fill="hold">
                                          <p:stCondLst>
                                            <p:cond delay="0"/>
                                          </p:stCondLst>
                                        </p:cTn>
                                        <p:tgtEl>
                                          <p:spTgt spid="26640"/>
                                        </p:tgtEl>
                                        <p:attrNameLst>
                                          <p:attrName>style.visibility</p:attrName>
                                        </p:attrNameLst>
                                      </p:cBhvr>
                                      <p:to>
                                        <p:strVal val="visible"/>
                                      </p:to>
                                    </p:set>
                                    <p:animEffect transition="in" filter="blinds(horizontal)">
                                      <p:cBhvr>
                                        <p:cTn id="61" dur="2000"/>
                                        <p:tgtEl>
                                          <p:spTgt spid="26640"/>
                                        </p:tgtEl>
                                      </p:cBhvr>
                                    </p:animEffect>
                                  </p:childTnLst>
                                </p:cTn>
                              </p:par>
                            </p:childTnLst>
                          </p:cTn>
                        </p:par>
                      </p:childTnLst>
                    </p:cTn>
                  </p:par>
                  <p:par>
                    <p:cTn id="62" fill="hold" nodeType="clickPar">
                      <p:stCondLst>
                        <p:cond delay="indefinite"/>
                      </p:stCondLst>
                      <p:childTnLst>
                        <p:par>
                          <p:cTn id="63" fill="hold">
                            <p:stCondLst>
                              <p:cond delay="0"/>
                            </p:stCondLst>
                            <p:childTnLst>
                              <p:par>
                                <p:cTn id="64" presetID="3" presetClass="entr" presetSubtype="10" dur="2000" fill="hold" nodeType="clickEffect">
                                  <p:stCondLst>
                                    <p:cond delay="0"/>
                                  </p:stCondLst>
                                  <p:childTnLst>
                                    <p:set>
                                      <p:cBhvr>
                                        <p:cTn id="65" dur="1" fill="hold">
                                          <p:stCondLst>
                                            <p:cond delay="0"/>
                                          </p:stCondLst>
                                        </p:cTn>
                                        <p:tgtEl>
                                          <p:spTgt spid="26641"/>
                                        </p:tgtEl>
                                        <p:attrNameLst>
                                          <p:attrName>style.visibility</p:attrName>
                                        </p:attrNameLst>
                                      </p:cBhvr>
                                      <p:to>
                                        <p:strVal val="visible"/>
                                      </p:to>
                                    </p:set>
                                    <p:animEffect transition="in" filter="blinds(horizontal)">
                                      <p:cBhvr>
                                        <p:cTn id="66" dur="2000"/>
                                        <p:tgtEl>
                                          <p:spTgt spid="266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文本框 139265"/>
          <p:cNvSpPr txBox="1"/>
          <p:nvPr/>
        </p:nvSpPr>
        <p:spPr>
          <a:xfrm>
            <a:off x="1143000" y="857250"/>
            <a:ext cx="6669088" cy="59848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3300" b="1">
                <a:solidFill>
                  <a:srgbClr val="000000"/>
                </a:solidFill>
                <a:latin typeface="Verdana" panose="020b0604030504040204" pitchFamily="34" charset="0"/>
                <a:ea typeface="黑体" panose="02010609060101010101" pitchFamily="49" charset="-122"/>
              </a:rPr>
              <a:t>解释下列字词</a:t>
            </a:r>
            <a:endParaRPr lang="zh-CN" altLang="en-US" sz="3300" b="1">
              <a:solidFill>
                <a:srgbClr val="000000"/>
              </a:solidFill>
              <a:latin typeface="Verdana" panose="020b0604030504040204" pitchFamily="34" charset="0"/>
              <a:ea typeface="黑体" panose="02010609060101010101" pitchFamily="49" charset="-122"/>
            </a:endParaRPr>
          </a:p>
        </p:txBody>
      </p:sp>
      <p:sp>
        <p:nvSpPr>
          <p:cNvPr id="27651" name="文本框 139266"/>
          <p:cNvSpPr txBox="1"/>
          <p:nvPr/>
        </p:nvSpPr>
        <p:spPr>
          <a:xfrm>
            <a:off x="1493838" y="1754188"/>
            <a:ext cx="6507162" cy="332422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3000" b="1">
                <a:solidFill>
                  <a:srgbClr val="000000"/>
                </a:solidFill>
                <a:latin typeface="Verdana" panose="020b0604030504040204" pitchFamily="34" charset="0"/>
                <a:ea typeface="黑体" panose="02010609060101010101" pitchFamily="49" charset="-122"/>
              </a:rPr>
              <a:t>①</a:t>
            </a:r>
            <a:r>
              <a:rPr lang="zh-CN" altLang="en-US" sz="3000" b="1">
                <a:solidFill>
                  <a:srgbClr val="FF0000"/>
                </a:solidFill>
                <a:latin typeface="Verdana" panose="020b0604030504040204" pitchFamily="34" charset="0"/>
                <a:ea typeface="黑体" panose="02010609060101010101" pitchFamily="49" charset="-122"/>
              </a:rPr>
              <a:t>危</a:t>
            </a:r>
            <a:r>
              <a:rPr lang="zh-CN" altLang="en-US" sz="3000" b="1">
                <a:solidFill>
                  <a:srgbClr val="000000"/>
                </a:solidFill>
                <a:latin typeface="Verdana" panose="020b0604030504040204" pitchFamily="34" charset="0"/>
                <a:ea typeface="黑体" panose="02010609060101010101" pitchFamily="49" charset="-122"/>
              </a:rPr>
              <a:t>乎高哉</a:t>
            </a:r>
            <a:endParaRPr lang="zh-CN" altLang="en-US" sz="3000" b="1">
              <a:solidFill>
                <a:srgbClr val="000000"/>
              </a:solidFill>
              <a:latin typeface="Verdana" panose="020b0604030504040204" pitchFamily="34" charset="0"/>
              <a:ea typeface="黑体" panose="02010609060101010101" pitchFamily="49" charset="-122"/>
            </a:endParaRPr>
          </a:p>
          <a:p>
            <a:pPr marL="0" lvl="0" indent="0" eaLnBrk="1" hangingPunct="1">
              <a:spcBef>
                <a:spcPct val="50000"/>
              </a:spcBef>
            </a:pPr>
            <a:r>
              <a:rPr lang="en-US" altLang="zh-CN" sz="3000" b="1">
                <a:solidFill>
                  <a:srgbClr val="000000"/>
                </a:solidFill>
                <a:latin typeface="Verdana" panose="020b0604030504040204" pitchFamily="34" charset="0"/>
                <a:ea typeface="黑体" panose="02010609060101010101" pitchFamily="49" charset="-122"/>
              </a:rPr>
              <a:t>②</a:t>
            </a:r>
            <a:r>
              <a:rPr lang="zh-CN" altLang="en-US" sz="3000" b="1">
                <a:solidFill>
                  <a:srgbClr val="000000"/>
                </a:solidFill>
                <a:latin typeface="Verdana" panose="020b0604030504040204" pitchFamily="34" charset="0"/>
                <a:ea typeface="黑体" panose="02010609060101010101" pitchFamily="49" charset="-122"/>
              </a:rPr>
              <a:t>西</a:t>
            </a:r>
            <a:r>
              <a:rPr lang="zh-CN" altLang="en-US" sz="3000" b="1">
                <a:solidFill>
                  <a:srgbClr val="FF0000"/>
                </a:solidFill>
                <a:latin typeface="Verdana" panose="020b0604030504040204" pitchFamily="34" charset="0"/>
                <a:ea typeface="黑体" panose="02010609060101010101" pitchFamily="49" charset="-122"/>
              </a:rPr>
              <a:t>当</a:t>
            </a:r>
            <a:r>
              <a:rPr lang="zh-CN" altLang="en-US" sz="3000" b="1">
                <a:solidFill>
                  <a:srgbClr val="000000"/>
                </a:solidFill>
                <a:latin typeface="Verdana" panose="020b0604030504040204" pitchFamily="34" charset="0"/>
                <a:ea typeface="黑体" panose="02010609060101010101" pitchFamily="49" charset="-122"/>
              </a:rPr>
              <a:t>太白有鸟道</a:t>
            </a:r>
            <a:endParaRPr lang="zh-CN" altLang="en-US" sz="3000" b="1">
              <a:solidFill>
                <a:srgbClr val="000000"/>
              </a:solidFill>
              <a:latin typeface="Verdana" panose="020b0604030504040204" pitchFamily="34" charset="0"/>
              <a:ea typeface="黑体" panose="02010609060101010101" pitchFamily="49" charset="-122"/>
            </a:endParaRPr>
          </a:p>
          <a:p>
            <a:pPr marL="0" lvl="0" indent="0" eaLnBrk="1" hangingPunct="1">
              <a:spcBef>
                <a:spcPct val="50000"/>
              </a:spcBef>
            </a:pPr>
            <a:r>
              <a:rPr lang="en-US" altLang="zh-CN" sz="3000" b="1">
                <a:solidFill>
                  <a:srgbClr val="000000"/>
                </a:solidFill>
                <a:latin typeface="Verdana" panose="020b0604030504040204" pitchFamily="34" charset="0"/>
                <a:ea typeface="黑体" panose="02010609060101010101" pitchFamily="49" charset="-122"/>
              </a:rPr>
              <a:t>③</a:t>
            </a:r>
            <a:r>
              <a:rPr lang="zh-CN" altLang="en-US" sz="3000" b="1">
                <a:solidFill>
                  <a:srgbClr val="000000"/>
                </a:solidFill>
                <a:latin typeface="Verdana" panose="020b0604030504040204" pitchFamily="34" charset="0"/>
                <a:ea typeface="黑体" panose="02010609060101010101" pitchFamily="49" charset="-122"/>
              </a:rPr>
              <a:t>青泥</a:t>
            </a:r>
            <a:r>
              <a:rPr lang="zh-CN" altLang="en-US" sz="3000" b="1">
                <a:solidFill>
                  <a:srgbClr val="FF0000"/>
                </a:solidFill>
                <a:latin typeface="Verdana" panose="020b0604030504040204" pitchFamily="34" charset="0"/>
                <a:ea typeface="黑体" panose="02010609060101010101" pitchFamily="49" charset="-122"/>
              </a:rPr>
              <a:t>何</a:t>
            </a:r>
            <a:r>
              <a:rPr lang="zh-CN" altLang="en-US" sz="3000" b="1">
                <a:solidFill>
                  <a:srgbClr val="000000"/>
                </a:solidFill>
                <a:latin typeface="Verdana" panose="020b0604030504040204" pitchFamily="34" charset="0"/>
                <a:ea typeface="黑体" panose="02010609060101010101" pitchFamily="49" charset="-122"/>
              </a:rPr>
              <a:t>盘盘</a:t>
            </a:r>
            <a:endParaRPr lang="zh-CN" altLang="en-US" sz="3000" b="1">
              <a:solidFill>
                <a:srgbClr val="000000"/>
              </a:solidFill>
              <a:latin typeface="Verdana" panose="020b0604030504040204" pitchFamily="34" charset="0"/>
              <a:ea typeface="黑体" panose="02010609060101010101" pitchFamily="49" charset="-122"/>
            </a:endParaRPr>
          </a:p>
          <a:p>
            <a:pPr marL="0" lvl="0" indent="0" eaLnBrk="1" hangingPunct="1">
              <a:spcBef>
                <a:spcPct val="50000"/>
              </a:spcBef>
            </a:pPr>
            <a:r>
              <a:rPr lang="en-US" altLang="zh-CN" sz="3000" b="1">
                <a:solidFill>
                  <a:srgbClr val="000000"/>
                </a:solidFill>
                <a:latin typeface="Verdana" panose="020b0604030504040204" pitchFamily="34" charset="0"/>
                <a:ea typeface="黑体" panose="02010609060101010101" pitchFamily="49" charset="-122"/>
              </a:rPr>
              <a:t>④</a:t>
            </a:r>
            <a:r>
              <a:rPr lang="zh-CN" altLang="en-US" sz="3000" b="1">
                <a:solidFill>
                  <a:srgbClr val="FF0000"/>
                </a:solidFill>
                <a:latin typeface="Verdana" panose="020b0604030504040204" pitchFamily="34" charset="0"/>
                <a:ea typeface="黑体" panose="02010609060101010101" pitchFamily="49" charset="-122"/>
              </a:rPr>
              <a:t>以</a:t>
            </a:r>
            <a:r>
              <a:rPr lang="zh-CN" altLang="en-US" sz="3000" b="1">
                <a:solidFill>
                  <a:srgbClr val="000000"/>
                </a:solidFill>
                <a:latin typeface="Verdana" panose="020b0604030504040204" pitchFamily="34" charset="0"/>
                <a:ea typeface="黑体" panose="02010609060101010101" pitchFamily="49" charset="-122"/>
              </a:rPr>
              <a:t>手抚</a:t>
            </a:r>
            <a:r>
              <a:rPr lang="zh-CN" altLang="en-US" sz="3000" b="1">
                <a:solidFill>
                  <a:srgbClr val="FF0000"/>
                </a:solidFill>
                <a:latin typeface="Verdana" panose="020b0604030504040204" pitchFamily="34" charset="0"/>
                <a:ea typeface="黑体" panose="02010609060101010101" pitchFamily="49" charset="-122"/>
              </a:rPr>
              <a:t>膺</a:t>
            </a:r>
            <a:r>
              <a:rPr lang="zh-CN" altLang="en-US" sz="3000" b="1">
                <a:solidFill>
                  <a:srgbClr val="000000"/>
                </a:solidFill>
                <a:latin typeface="Verdana" panose="020b0604030504040204" pitchFamily="34" charset="0"/>
                <a:ea typeface="黑体" panose="02010609060101010101" pitchFamily="49" charset="-122"/>
              </a:rPr>
              <a:t>坐长叹</a:t>
            </a:r>
            <a:endParaRPr lang="zh-CN" altLang="en-US" sz="3000" b="1">
              <a:solidFill>
                <a:srgbClr val="000000"/>
              </a:solidFill>
              <a:latin typeface="Verdana" panose="020b0604030504040204" pitchFamily="34" charset="0"/>
              <a:ea typeface="黑体" panose="02010609060101010101" pitchFamily="49" charset="-122"/>
            </a:endParaRPr>
          </a:p>
          <a:p>
            <a:pPr marL="0" lvl="0" indent="0" eaLnBrk="1" hangingPunct="1">
              <a:spcBef>
                <a:spcPct val="50000"/>
              </a:spcBef>
            </a:pPr>
            <a:r>
              <a:rPr lang="en-US" altLang="zh-CN" sz="3000" b="1">
                <a:solidFill>
                  <a:srgbClr val="000000"/>
                </a:solidFill>
                <a:latin typeface="Verdana" panose="020b0604030504040204" pitchFamily="34" charset="0"/>
                <a:ea typeface="黑体" panose="02010609060101010101" pitchFamily="49" charset="-122"/>
              </a:rPr>
              <a:t>⑤</a:t>
            </a:r>
            <a:r>
              <a:rPr lang="zh-CN" altLang="en-US" sz="3000" b="1">
                <a:solidFill>
                  <a:srgbClr val="000000"/>
                </a:solidFill>
                <a:latin typeface="Verdana" panose="020b0604030504040204" pitchFamily="34" charset="0"/>
                <a:ea typeface="黑体" panose="02010609060101010101" pitchFamily="49" charset="-122"/>
              </a:rPr>
              <a:t>所守</a:t>
            </a:r>
            <a:r>
              <a:rPr lang="zh-CN" altLang="en-US" sz="3000" b="1">
                <a:solidFill>
                  <a:srgbClr val="FF0000"/>
                </a:solidFill>
                <a:latin typeface="Verdana" panose="020b0604030504040204" pitchFamily="34" charset="0"/>
                <a:ea typeface="黑体" panose="02010609060101010101" pitchFamily="49" charset="-122"/>
              </a:rPr>
              <a:t>或</a:t>
            </a:r>
            <a:r>
              <a:rPr lang="zh-CN" altLang="en-US" sz="3000" b="1">
                <a:solidFill>
                  <a:srgbClr val="000000"/>
                </a:solidFill>
                <a:latin typeface="Verdana" panose="020b0604030504040204" pitchFamily="34" charset="0"/>
                <a:ea typeface="黑体" panose="02010609060101010101" pitchFamily="49" charset="-122"/>
              </a:rPr>
              <a:t>匪亲</a:t>
            </a:r>
            <a:endParaRPr lang="zh-CN" altLang="en-US" sz="3000" b="1">
              <a:solidFill>
                <a:srgbClr val="000000"/>
              </a:solidFill>
              <a:latin typeface="Verdana" panose="020b0604030504040204" pitchFamily="34" charset="0"/>
              <a:ea typeface="黑体" panose="02010609060101010101" pitchFamily="49" charset="-122"/>
            </a:endParaRPr>
          </a:p>
        </p:txBody>
      </p:sp>
      <p:sp>
        <p:nvSpPr>
          <p:cNvPr id="27652" name="文本框 139267"/>
          <p:cNvSpPr txBox="1"/>
          <p:nvPr/>
        </p:nvSpPr>
        <p:spPr>
          <a:xfrm>
            <a:off x="5489575" y="1646238"/>
            <a:ext cx="919163" cy="598487"/>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3300" b="1">
                <a:solidFill>
                  <a:srgbClr val="FF0000"/>
                </a:solidFill>
                <a:latin typeface="Verdana" panose="020b0604030504040204" pitchFamily="34" charset="0"/>
                <a:ea typeface="黑体" panose="02010609060101010101" pitchFamily="49" charset="-122"/>
              </a:rPr>
              <a:t>高</a:t>
            </a:r>
            <a:endParaRPr lang="zh-CN" altLang="en-US" sz="3300" b="1">
              <a:solidFill>
                <a:srgbClr val="FF0000"/>
              </a:solidFill>
              <a:latin typeface="Verdana" panose="020b0604030504040204" pitchFamily="34" charset="0"/>
              <a:ea typeface="黑体" panose="02010609060101010101" pitchFamily="49" charset="-122"/>
            </a:endParaRPr>
          </a:p>
        </p:txBody>
      </p:sp>
      <p:sp>
        <p:nvSpPr>
          <p:cNvPr id="27653" name="文本框 139268"/>
          <p:cNvSpPr txBox="1"/>
          <p:nvPr/>
        </p:nvSpPr>
        <p:spPr>
          <a:xfrm>
            <a:off x="5437188" y="2293938"/>
            <a:ext cx="2214562" cy="598487"/>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3300" b="1">
                <a:solidFill>
                  <a:srgbClr val="FF0000"/>
                </a:solidFill>
                <a:latin typeface="Verdana" panose="020b0604030504040204" pitchFamily="34" charset="0"/>
                <a:ea typeface="黑体" panose="02010609060101010101" pitchFamily="49" charset="-122"/>
              </a:rPr>
              <a:t>在</a:t>
            </a:r>
            <a:endParaRPr lang="zh-CN" altLang="en-US" sz="3300" b="1">
              <a:solidFill>
                <a:srgbClr val="FF0000"/>
              </a:solidFill>
              <a:latin typeface="Verdana" panose="020b0604030504040204" pitchFamily="34" charset="0"/>
              <a:ea typeface="黑体" panose="02010609060101010101" pitchFamily="49" charset="-122"/>
            </a:endParaRPr>
          </a:p>
        </p:txBody>
      </p:sp>
      <p:sp>
        <p:nvSpPr>
          <p:cNvPr id="27654" name="文本框 139269"/>
          <p:cNvSpPr txBox="1"/>
          <p:nvPr/>
        </p:nvSpPr>
        <p:spPr>
          <a:xfrm>
            <a:off x="5165725" y="3049588"/>
            <a:ext cx="2322513" cy="6000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3300" b="1">
                <a:solidFill>
                  <a:srgbClr val="FF0000"/>
                </a:solidFill>
                <a:latin typeface="Verdana" panose="020b0604030504040204" pitchFamily="34" charset="0"/>
                <a:ea typeface="黑体" panose="02010609060101010101" pitchFamily="49" charset="-122"/>
              </a:rPr>
              <a:t>多么</a:t>
            </a:r>
            <a:endParaRPr lang="zh-CN" altLang="en-US" sz="3300" b="1">
              <a:solidFill>
                <a:srgbClr val="FF0000"/>
              </a:solidFill>
              <a:latin typeface="Verdana" panose="020b0604030504040204" pitchFamily="34" charset="0"/>
              <a:ea typeface="黑体" panose="02010609060101010101" pitchFamily="49" charset="-122"/>
            </a:endParaRPr>
          </a:p>
        </p:txBody>
      </p:sp>
      <p:sp>
        <p:nvSpPr>
          <p:cNvPr id="27655" name="文本框 139270"/>
          <p:cNvSpPr txBox="1"/>
          <p:nvPr/>
        </p:nvSpPr>
        <p:spPr>
          <a:xfrm>
            <a:off x="5003800" y="3752850"/>
            <a:ext cx="2808288" cy="59848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3300" b="1">
                <a:solidFill>
                  <a:srgbClr val="FF0000"/>
                </a:solidFill>
                <a:latin typeface="Verdana" panose="020b0604030504040204" pitchFamily="34" charset="0"/>
                <a:ea typeface="黑体" panose="02010609060101010101" pitchFamily="49" charset="-122"/>
              </a:rPr>
              <a:t>用；胸口</a:t>
            </a:r>
            <a:endParaRPr lang="zh-CN" altLang="en-US" sz="3300" b="1">
              <a:solidFill>
                <a:srgbClr val="FF0000"/>
              </a:solidFill>
              <a:latin typeface="Verdana" panose="020b0604030504040204" pitchFamily="34" charset="0"/>
              <a:ea typeface="黑体" panose="02010609060101010101" pitchFamily="49" charset="-122"/>
            </a:endParaRPr>
          </a:p>
        </p:txBody>
      </p:sp>
      <p:sp>
        <p:nvSpPr>
          <p:cNvPr id="27656" name="文本框 139271"/>
          <p:cNvSpPr txBox="1"/>
          <p:nvPr/>
        </p:nvSpPr>
        <p:spPr>
          <a:xfrm>
            <a:off x="5165725" y="4564063"/>
            <a:ext cx="2484438" cy="598487"/>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3300" b="1">
                <a:solidFill>
                  <a:srgbClr val="FF0000"/>
                </a:solidFill>
                <a:latin typeface="Verdana" panose="020b0604030504040204" pitchFamily="34" charset="0"/>
                <a:ea typeface="黑体" panose="02010609060101010101" pitchFamily="49" charset="-122"/>
              </a:rPr>
              <a:t>倘若</a:t>
            </a:r>
            <a:endParaRPr lang="zh-CN" altLang="en-US" sz="3300" b="1">
              <a:solidFill>
                <a:srgbClr val="FF0000"/>
              </a:solidFill>
              <a:latin typeface="Verdana" panose="020b0604030504040204" pitchFamily="34" charset="0"/>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blinds(horizontal)">
                                      <p:cBhvr>
                                        <p:cTn id="7" dur="500"/>
                                        <p:tgtEl>
                                          <p:spTgt spid="27651">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7651">
                                            <p:txEl>
                                              <p:pRg st="1" end="1"/>
                                            </p:txEl>
                                          </p:spTgt>
                                        </p:tgtEl>
                                        <p:attrNameLst>
                                          <p:attrName>style.visibility</p:attrName>
                                        </p:attrNameLst>
                                      </p:cBhvr>
                                      <p:to>
                                        <p:strVal val="visible"/>
                                      </p:to>
                                    </p:set>
                                    <p:animEffect transition="in" filter="blinds(horizontal)">
                                      <p:cBhvr>
                                        <p:cTn id="10" dur="500"/>
                                        <p:tgtEl>
                                          <p:spTgt spid="27651">
                                            <p:txEl>
                                              <p:pRg st="1" end="1"/>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animEffect transition="in" filter="blinds(horizontal)">
                                      <p:cBhvr>
                                        <p:cTn id="13" dur="500"/>
                                        <p:tgtEl>
                                          <p:spTgt spid="27651">
                                            <p:txEl>
                                              <p:pRg st="2" end="2"/>
                                            </p:txEl>
                                          </p:spTgt>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27651">
                                            <p:txEl>
                                              <p:pRg st="3" end="3"/>
                                            </p:txEl>
                                          </p:spTgt>
                                        </p:tgtEl>
                                        <p:attrNameLst>
                                          <p:attrName>style.visibility</p:attrName>
                                        </p:attrNameLst>
                                      </p:cBhvr>
                                      <p:to>
                                        <p:strVal val="visible"/>
                                      </p:to>
                                    </p:set>
                                    <p:animEffect transition="in" filter="blinds(horizontal)">
                                      <p:cBhvr>
                                        <p:cTn id="16" dur="500"/>
                                        <p:tgtEl>
                                          <p:spTgt spid="27651">
                                            <p:txEl>
                                              <p:pRg st="3" end="3"/>
                                            </p:txEl>
                                          </p:spTgt>
                                        </p:tgtEl>
                                      </p:cBhvr>
                                    </p:animEffect>
                                  </p:childTnLst>
                                </p:cTn>
                              </p:par>
                              <p:par>
                                <p:cTn id="17" presetID="3" presetClass="entr" presetSubtype="10" dur="500" fill="hold" nodeType="withEffect">
                                  <p:stCondLst>
                                    <p:cond delay="0"/>
                                  </p:stCondLst>
                                  <p:childTnLst>
                                    <p:set>
                                      <p:cBhvr>
                                        <p:cTn id="18" dur="1" fill="hold">
                                          <p:stCondLst>
                                            <p:cond delay="0"/>
                                          </p:stCondLst>
                                        </p:cTn>
                                        <p:tgtEl>
                                          <p:spTgt spid="27651">
                                            <p:txEl>
                                              <p:pRg st="4" end="4"/>
                                            </p:txEl>
                                          </p:spTgt>
                                        </p:tgtEl>
                                        <p:attrNameLst>
                                          <p:attrName>style.visibility</p:attrName>
                                        </p:attrNameLst>
                                      </p:cBhvr>
                                      <p:to>
                                        <p:strVal val="visible"/>
                                      </p:to>
                                    </p:set>
                                    <p:animEffect transition="in" filter="blinds(horizontal)">
                                      <p:cBhvr>
                                        <p:cTn id="19" dur="500"/>
                                        <p:tgtEl>
                                          <p:spTgt spid="27651">
                                            <p:txEl>
                                              <p:pRg st="4" end="4"/>
                                            </p:txEl>
                                          </p:spTgt>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3" presetClass="entr" presetSubtype="10" dur="500" fill="hold" nodeType="clickEffect">
                                  <p:stCondLst>
                                    <p:cond delay="0"/>
                                  </p:stCondLst>
                                  <p:childTnLst>
                                    <p:set>
                                      <p:cBhvr>
                                        <p:cTn id="23" dur="1" fill="hold">
                                          <p:stCondLst>
                                            <p:cond delay="0"/>
                                          </p:stCondLst>
                                        </p:cTn>
                                        <p:tgtEl>
                                          <p:spTgt spid="27652">
                                            <p:txEl>
                                              <p:pRg st="0" end="0"/>
                                            </p:txEl>
                                          </p:spTgt>
                                        </p:tgtEl>
                                        <p:attrNameLst>
                                          <p:attrName>style.visibility</p:attrName>
                                        </p:attrNameLst>
                                      </p:cBhvr>
                                      <p:to>
                                        <p:strVal val="visible"/>
                                      </p:to>
                                    </p:set>
                                    <p:animEffect transition="in" filter="blinds(horizontal)">
                                      <p:cBhvr>
                                        <p:cTn id="24" dur="500"/>
                                        <p:tgtEl>
                                          <p:spTgt spid="27652">
                                            <p:txEl>
                                              <p:pRg st="0" end="0"/>
                                            </p:txEl>
                                          </p:spTgt>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3" presetClass="entr" presetSubtype="10" dur="500" fill="hold" nodeType="clickEffect">
                                  <p:stCondLst>
                                    <p:cond delay="0"/>
                                  </p:stCondLst>
                                  <p:childTnLst>
                                    <p:set>
                                      <p:cBhvr>
                                        <p:cTn id="28" dur="1" fill="hold">
                                          <p:stCondLst>
                                            <p:cond delay="0"/>
                                          </p:stCondLst>
                                        </p:cTn>
                                        <p:tgtEl>
                                          <p:spTgt spid="27653">
                                            <p:txEl>
                                              <p:pRg st="0" end="0"/>
                                            </p:txEl>
                                          </p:spTgt>
                                        </p:tgtEl>
                                        <p:attrNameLst>
                                          <p:attrName>style.visibility</p:attrName>
                                        </p:attrNameLst>
                                      </p:cBhvr>
                                      <p:to>
                                        <p:strVal val="visible"/>
                                      </p:to>
                                    </p:set>
                                    <p:animEffect transition="in" filter="blinds(horizontal)">
                                      <p:cBhvr>
                                        <p:cTn id="29" dur="500"/>
                                        <p:tgtEl>
                                          <p:spTgt spid="27653">
                                            <p:txEl>
                                              <p:pRg st="0" end="0"/>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3" presetClass="entr" presetSubtype="10" dur="500" fill="hold" nodeType="clickEffect">
                                  <p:stCondLst>
                                    <p:cond delay="0"/>
                                  </p:stCondLst>
                                  <p:childTnLst>
                                    <p:set>
                                      <p:cBhvr>
                                        <p:cTn id="33" dur="1" fill="hold">
                                          <p:stCondLst>
                                            <p:cond delay="0"/>
                                          </p:stCondLst>
                                        </p:cTn>
                                        <p:tgtEl>
                                          <p:spTgt spid="27654"/>
                                        </p:tgtEl>
                                        <p:attrNameLst>
                                          <p:attrName>style.visibility</p:attrName>
                                        </p:attrNameLst>
                                      </p:cBhvr>
                                      <p:to>
                                        <p:strVal val="visible"/>
                                      </p:to>
                                    </p:set>
                                    <p:animEffect transition="in" filter="blinds(horizontal)">
                                      <p:cBhvr>
                                        <p:cTn id="34" dur="500"/>
                                        <p:tgtEl>
                                          <p:spTgt spid="27654"/>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3" presetClass="entr" presetSubtype="10" dur="500" fill="hold" nodeType="clickEffect">
                                  <p:stCondLst>
                                    <p:cond delay="0"/>
                                  </p:stCondLst>
                                  <p:childTnLst>
                                    <p:set>
                                      <p:cBhvr>
                                        <p:cTn id="38" dur="1" fill="hold">
                                          <p:stCondLst>
                                            <p:cond delay="0"/>
                                          </p:stCondLst>
                                        </p:cTn>
                                        <p:tgtEl>
                                          <p:spTgt spid="27655">
                                            <p:txEl>
                                              <p:pRg st="0" end="0"/>
                                            </p:txEl>
                                          </p:spTgt>
                                        </p:tgtEl>
                                        <p:attrNameLst>
                                          <p:attrName>style.visibility</p:attrName>
                                        </p:attrNameLst>
                                      </p:cBhvr>
                                      <p:to>
                                        <p:strVal val="visible"/>
                                      </p:to>
                                    </p:set>
                                    <p:animEffect transition="in" filter="blinds(horizontal)">
                                      <p:cBhvr>
                                        <p:cTn id="39" dur="500"/>
                                        <p:tgtEl>
                                          <p:spTgt spid="27655">
                                            <p:txEl>
                                              <p:pRg st="0" end="0"/>
                                            </p:txEl>
                                          </p:spTgt>
                                        </p:tgtEl>
                                      </p:cBhvr>
                                    </p:animEffect>
                                  </p:childTnLst>
                                </p:cTn>
                              </p:par>
                            </p:childTnLst>
                          </p:cTn>
                        </p:par>
                      </p:childTnLst>
                    </p:cTn>
                  </p:par>
                  <p:par>
                    <p:cTn id="40" fill="hold" nodeType="clickPar">
                      <p:stCondLst>
                        <p:cond delay="indefinite"/>
                      </p:stCondLst>
                      <p:childTnLst>
                        <p:par>
                          <p:cTn id="41" fill="hold">
                            <p:stCondLst>
                              <p:cond delay="0"/>
                            </p:stCondLst>
                            <p:childTnLst>
                              <p:par>
                                <p:cTn id="42" presetID="3" presetClass="entr" presetSubtype="10" dur="500" fill="hold" nodeType="clickEffect">
                                  <p:stCondLst>
                                    <p:cond delay="0"/>
                                  </p:stCondLst>
                                  <p:childTnLst>
                                    <p:set>
                                      <p:cBhvr>
                                        <p:cTn id="43" dur="1" fill="hold">
                                          <p:stCondLst>
                                            <p:cond delay="0"/>
                                          </p:stCondLst>
                                        </p:cTn>
                                        <p:tgtEl>
                                          <p:spTgt spid="27656">
                                            <p:txEl>
                                              <p:pRg st="0" end="0"/>
                                            </p:txEl>
                                          </p:spTgt>
                                        </p:tgtEl>
                                        <p:attrNameLst>
                                          <p:attrName>style.visibility</p:attrName>
                                        </p:attrNameLst>
                                      </p:cBhvr>
                                      <p:to>
                                        <p:strVal val="visible"/>
                                      </p:to>
                                    </p:set>
                                    <p:animEffect transition="in" filter="blinds(horizontal)">
                                      <p:cBhvr>
                                        <p:cTn id="44" dur="500"/>
                                        <p:tgtEl>
                                          <p:spTgt spid="2765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8674" name="内容占位符 136193"/>
          <p:cNvPicPr>
            <a:picLocks noGrp="1" noChangeAspect="1"/>
          </p:cNvPicPr>
          <p:nvPr>
            <p:ph sz="half" idx="1"/>
          </p:nvPr>
        </p:nvPicPr>
        <p:blipFill>
          <a:blip r:embed="rId2"/>
          <a:stretch>
            <a:fillRect/>
          </a:stretch>
        </p:blipFill>
        <p:spPr>
          <a:xfrm>
            <a:off x="4686300" y="857250"/>
            <a:ext cx="4460875" cy="2457450"/>
          </a:xfrm>
          <a:prstGeom prst="rect">
            <a:avLst/>
          </a:prstGeom>
          <a:solidFill>
            <a:srgbClr val="FFFF00"/>
          </a:solidFill>
          <a:ln>
            <a:noFill/>
            <a:miter lim="800000"/>
          </a:ln>
        </p:spPr>
      </p:pic>
      <p:sp>
        <p:nvSpPr>
          <p:cNvPr id="28675" name="文本框 136194"/>
          <p:cNvSpPr txBox="1"/>
          <p:nvPr/>
        </p:nvSpPr>
        <p:spPr>
          <a:xfrm>
            <a:off x="922338" y="3659188"/>
            <a:ext cx="7878762" cy="1754187"/>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2100" b="1">
                <a:solidFill>
                  <a:srgbClr val="000000"/>
                </a:solidFill>
                <a:latin typeface="Verdana" panose="020b0604030504040204" pitchFamily="34" charset="0"/>
                <a:ea typeface="黑体" panose="02010609060101010101" pitchFamily="49" charset="-122"/>
              </a:rPr>
              <a:t>     </a:t>
            </a:r>
            <a:r>
              <a:rPr lang="zh-CN" altLang="en-US" sz="2700" b="1">
                <a:solidFill>
                  <a:srgbClr val="000000"/>
                </a:solidFill>
                <a:latin typeface="Verdana" panose="020b0604030504040204" pitchFamily="34" charset="0"/>
                <a:ea typeface="黑体" panose="02010609060101010101" pitchFamily="49" charset="-122"/>
              </a:rPr>
              <a:t>蜀道，是指从中原通往巴蜀的道路，</a:t>
            </a:r>
            <a:r>
              <a:rPr lang="zh-CN" altLang="en-US" sz="2700" b="1">
                <a:solidFill>
                  <a:srgbClr val="FF0000"/>
                </a:solidFill>
                <a:latin typeface="Verdana" panose="020b0604030504040204" pitchFamily="34" charset="0"/>
                <a:ea typeface="黑体" panose="02010609060101010101" pitchFamily="49" charset="-122"/>
              </a:rPr>
              <a:t>秦蜀之路</a:t>
            </a:r>
            <a:r>
              <a:rPr lang="zh-CN" altLang="en-US" sz="2700" b="1">
                <a:solidFill>
                  <a:srgbClr val="000000"/>
                </a:solidFill>
                <a:latin typeface="Verdana" panose="020b0604030504040204" pitchFamily="34" charset="0"/>
                <a:ea typeface="黑体" panose="02010609060101010101" pitchFamily="49" charset="-122"/>
              </a:rPr>
              <a:t>，从陕西出发，历经千难万险，一直到四川成都。</a:t>
            </a:r>
            <a:r>
              <a:rPr lang="zh-CN" altLang="en-US" sz="2700" b="1">
                <a:solidFill>
                  <a:srgbClr val="FF0000"/>
                </a:solidFill>
                <a:latin typeface="Verdana" panose="020b0604030504040204" pitchFamily="34" charset="0"/>
                <a:ea typeface="黑体" panose="02010609060101010101" pitchFamily="49" charset="-122"/>
              </a:rPr>
              <a:t>主要指开凿于悬崖绝壁之间的栈道。</a:t>
            </a:r>
            <a:r>
              <a:rPr lang="zh-CN" altLang="en-US" sz="2700" b="1">
                <a:solidFill>
                  <a:srgbClr val="000000"/>
                </a:solidFill>
                <a:latin typeface="Verdana" panose="020b0604030504040204" pitchFamily="34" charset="0"/>
                <a:ea typeface="黑体" panose="02010609060101010101" pitchFamily="49" charset="-122"/>
              </a:rPr>
              <a:t>史籍称之为“栈道千里，通于蜀汉”。</a:t>
            </a:r>
            <a:endParaRPr lang="zh-CN" altLang="en-US" sz="2700" b="1">
              <a:solidFill>
                <a:srgbClr val="000000"/>
              </a:solidFill>
              <a:latin typeface="Verdana" panose="020b0604030504040204" pitchFamily="34" charset="0"/>
              <a:ea typeface="黑体" panose="02010609060101010101" pitchFamily="49" charset="-122"/>
            </a:endParaRPr>
          </a:p>
        </p:txBody>
      </p:sp>
      <p:pic>
        <p:nvPicPr>
          <p:cNvPr id="28676" name="图片 136195"/>
          <p:cNvPicPr>
            <a:picLocks noChangeAspect="1"/>
          </p:cNvPicPr>
          <p:nvPr/>
        </p:nvPicPr>
        <p:blipFill>
          <a:blip r:embed="rId3"/>
          <a:stretch>
            <a:fillRect/>
          </a:stretch>
        </p:blipFill>
        <p:spPr>
          <a:xfrm>
            <a:off x="-26987" y="857250"/>
            <a:ext cx="4706937" cy="2457450"/>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8675"/>
                                        </p:tgtEl>
                                        <p:attrNameLst>
                                          <p:attrName>style.visibility</p:attrName>
                                        </p:attrNameLst>
                                      </p:cBhvr>
                                      <p:to>
                                        <p:strVal val="visible"/>
                                      </p:to>
                                    </p:set>
                                    <p:animEffect transition="in" filter="blinds(horizontal)">
                                      <p:cBhvr>
                                        <p:cTn id="7" dur="500"/>
                                        <p:tgtEl>
                                          <p:spTgt spid="286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a:spLocks noGrp="1"/>
          </p:cNvSpPr>
          <p:nvPr>
            <p:ph type="title" idx="4294967295"/>
          </p:nvPr>
        </p:nvSpPr>
        <p:spPr>
          <a:xfrm>
            <a:off x="2514600" y="857250"/>
            <a:ext cx="5829300" cy="628650"/>
          </a:xfrm>
          <a:noFill/>
          <a:ln>
            <a:miter lim="800000"/>
          </a:ln>
        </p:spPr>
        <p:txBody>
          <a:bodyPr wrap="square" lIns="68580" tIns="34290" rIns="68580" bIns="3429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pitchFamily="34" charset="0"/>
                <a:ea typeface="宋体" panose="02010600030101010101" pitchFamily="2" charset="-122"/>
                <a:cs typeface="+mj-cs"/>
              </a:defRPr>
            </a:lvl1pPr>
          </a:lstStyle>
          <a:p>
            <a:pPr lvl="0" eaLnBrk="1" hangingPunct="1"/>
            <a:r>
              <a:rPr lang="zh-CN" altLang="en-US" sz="2700" b="1">
                <a:solidFill>
                  <a:srgbClr val="0000FF"/>
                </a:solidFill>
                <a:ea typeface="黑体" panose="02010609060101010101" pitchFamily="49" charset="-122"/>
              </a:rPr>
              <a:t>蜀道简介</a:t>
            </a:r>
            <a:endParaRPr lang="zh-CN" altLang="en-US" sz="2700" b="1">
              <a:solidFill>
                <a:srgbClr val="0000FF"/>
              </a:solidFill>
              <a:ea typeface="黑体" panose="02010609060101010101" pitchFamily="49" charset="-122"/>
            </a:endParaRPr>
          </a:p>
        </p:txBody>
      </p:sp>
      <p:sp>
        <p:nvSpPr>
          <p:cNvPr id="29699" name="Text Box 3"/>
          <p:cNvSpPr txBox="1"/>
          <p:nvPr/>
        </p:nvSpPr>
        <p:spPr>
          <a:xfrm>
            <a:off x="4217988" y="1392238"/>
            <a:ext cx="4619625" cy="466090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2700" b="1">
                <a:solidFill>
                  <a:srgbClr val="000000"/>
                </a:solidFill>
                <a:latin typeface="黑体" panose="02010609060101010101" pitchFamily="49" charset="-122"/>
                <a:ea typeface="黑体" panose="02010609060101010101" pitchFamily="49" charset="-122"/>
              </a:rPr>
              <a:t>   </a:t>
            </a:r>
            <a:r>
              <a:rPr lang="zh-CN" altLang="en-US" sz="3300" b="1">
                <a:solidFill>
                  <a:srgbClr val="000000"/>
                </a:solidFill>
                <a:latin typeface="黑体" panose="02010609060101010101" pitchFamily="49" charset="-122"/>
                <a:ea typeface="黑体" panose="02010609060101010101" pitchFamily="49" charset="-122"/>
              </a:rPr>
              <a:t>蜀道北起陕西汉中宁强县，南到四川成都，全长</a:t>
            </a:r>
            <a:r>
              <a:rPr lang="en-US" altLang="zh-CN" sz="3300" b="1">
                <a:solidFill>
                  <a:srgbClr val="000000"/>
                </a:solidFill>
                <a:latin typeface="黑体" panose="02010609060101010101" pitchFamily="49" charset="-122"/>
                <a:ea typeface="黑体" panose="02010609060101010101" pitchFamily="49" charset="-122"/>
              </a:rPr>
              <a:t>450</a:t>
            </a:r>
            <a:r>
              <a:rPr lang="zh-CN" altLang="en-US" sz="3300" b="1">
                <a:solidFill>
                  <a:srgbClr val="000000"/>
                </a:solidFill>
                <a:latin typeface="黑体" panose="02010609060101010101" pitchFamily="49" charset="-122"/>
                <a:ea typeface="黑体" panose="02010609060101010101" pitchFamily="49" charset="-122"/>
              </a:rPr>
              <a:t>公里，入川经广元、剑阁、梓潼、绵阳、德阳等地。沿线地势险要，山峦叠翠，风光峻丽，关隘众多，唐代李白有“蜀道难，难于上青天”的形容。</a:t>
            </a:r>
            <a:r>
              <a:rPr lang="zh-CN" altLang="en-US" sz="2400" b="1">
                <a:solidFill>
                  <a:srgbClr val="000000"/>
                </a:solidFill>
                <a:latin typeface="黑体" panose="02010609060101010101" pitchFamily="49" charset="-122"/>
                <a:ea typeface="黑体" panose="02010609060101010101" pitchFamily="49" charset="-122"/>
              </a:rPr>
              <a:t> </a:t>
            </a:r>
            <a:endParaRPr lang="zh-CN" altLang="en-US" sz="2400" b="1">
              <a:solidFill>
                <a:srgbClr val="000000"/>
              </a:solidFill>
              <a:latin typeface="黑体" panose="02010609060101010101" pitchFamily="49" charset="-122"/>
              <a:ea typeface="黑体" panose="02010609060101010101" pitchFamily="49" charset="-122"/>
            </a:endParaRPr>
          </a:p>
        </p:txBody>
      </p:sp>
      <p:pic>
        <p:nvPicPr>
          <p:cNvPr id="29700" name="Picture 4"/>
          <p:cNvPicPr>
            <a:picLocks noChangeAspect="1"/>
          </p:cNvPicPr>
          <p:nvPr/>
        </p:nvPicPr>
        <p:blipFill>
          <a:blip r:embed="rId2"/>
          <a:stretch>
            <a:fillRect/>
          </a:stretch>
        </p:blipFill>
        <p:spPr>
          <a:xfrm>
            <a:off x="19050" y="857250"/>
            <a:ext cx="3552825" cy="5073650"/>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2000" fill="hold" nodeType="clickEffect">
                                  <p:stCondLst>
                                    <p:cond delay="0"/>
                                  </p:stCondLst>
                                  <p:childTnLst>
                                    <p:set>
                                      <p:cBhvr>
                                        <p:cTn id="6" dur="1" fill="hold">
                                          <p:stCondLst>
                                            <p:cond delay="0"/>
                                          </p:stCondLst>
                                        </p:cTn>
                                        <p:tgtEl>
                                          <p:spTgt spid="29699"/>
                                        </p:tgtEl>
                                        <p:attrNameLst>
                                          <p:attrName>style.visibility</p:attrName>
                                        </p:attrNameLst>
                                      </p:cBhvr>
                                      <p:to>
                                        <p:strVal val="visible"/>
                                      </p:to>
                                    </p:set>
                                    <p:animEffect transition="in" filter="blinds(horizontal)">
                                      <p:cBhvr>
                                        <p:cTn id="7" dur="20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722" name="图片 140289"/>
          <p:cNvPicPr>
            <a:picLocks noChangeAspect="1"/>
          </p:cNvPicPr>
          <p:nvPr/>
        </p:nvPicPr>
        <p:blipFill>
          <a:blip r:embed="rId2"/>
          <a:stretch>
            <a:fillRect/>
          </a:stretch>
        </p:blipFill>
        <p:spPr>
          <a:xfrm>
            <a:off x="-14287" y="1657350"/>
            <a:ext cx="4243387" cy="4343400"/>
          </a:xfrm>
          <a:prstGeom prst="rect">
            <a:avLst/>
          </a:prstGeom>
          <a:noFill/>
          <a:ln>
            <a:noFill/>
            <a:miter lim="800000"/>
          </a:ln>
        </p:spPr>
      </p:pic>
      <p:sp>
        <p:nvSpPr>
          <p:cNvPr id="30723" name="文本框 140290"/>
          <p:cNvSpPr txBox="1"/>
          <p:nvPr/>
        </p:nvSpPr>
        <p:spPr>
          <a:xfrm>
            <a:off x="4910138" y="2058988"/>
            <a:ext cx="3429000" cy="3138487"/>
          </a:xfrm>
          <a:prstGeom prst="rect">
            <a:avLst/>
          </a:prstGeom>
          <a:noFill/>
          <a:ln w="9525">
            <a:noFill/>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0">
              <a:spcBef>
                <a:spcPct val="50000"/>
              </a:spcBef>
            </a:pPr>
            <a:r>
              <a:rPr lang="en-US" altLang="en-US" sz="4950" b="1" spc="0">
                <a:solidFill>
                  <a:srgbClr val="FF0000"/>
                </a:solidFill>
                <a:latin typeface="Verdana" panose="020b0604030504040204" pitchFamily="34" charset="0"/>
                <a:ea typeface="黑体" panose="02010609060101010101" pitchFamily="49" charset="-122"/>
              </a:rPr>
              <a:t>奇之又奇，然自骚人以还，鲜有在此调。</a:t>
            </a:r>
            <a:endParaRPr lang="en-US" altLang="en-US" sz="4900" b="1">
              <a:solidFill>
                <a:srgbClr val="FF0000"/>
              </a:solidFill>
              <a:latin typeface="Verdana" panose="020b0604030504040204" pitchFamily="34" charset="0"/>
              <a:ea typeface="黑体" panose="02010609060101010101" pitchFamily="49" charset="-122"/>
            </a:endParaRPr>
          </a:p>
        </p:txBody>
      </p:sp>
      <p:sp>
        <p:nvSpPr>
          <p:cNvPr id="30724" name="文本框 140291"/>
          <p:cNvSpPr txBox="1"/>
          <p:nvPr/>
        </p:nvSpPr>
        <p:spPr>
          <a:xfrm>
            <a:off x="1143000" y="1028700"/>
            <a:ext cx="6629400" cy="506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50000"/>
              </a:spcBef>
            </a:pPr>
            <a:r>
              <a:rPr lang="zh-CN" altLang="en-US" sz="2700" b="1">
                <a:solidFill>
                  <a:srgbClr val="000000"/>
                </a:solidFill>
                <a:ea typeface="黑体" panose="02010609060101010101" pitchFamily="49" charset="-122"/>
              </a:rPr>
              <a:t>唐</a:t>
            </a:r>
            <a:r>
              <a:rPr lang="en-US" altLang="zh-CN" sz="2700" b="1">
                <a:solidFill>
                  <a:srgbClr val="000000"/>
                </a:solidFill>
                <a:latin typeface="黑体" panose="02010609060101010101" pitchFamily="49" charset="-122"/>
                <a:ea typeface="黑体" panose="02010609060101010101" pitchFamily="49" charset="-122"/>
              </a:rPr>
              <a:t>·</a:t>
            </a:r>
            <a:r>
              <a:rPr lang="zh-CN" altLang="en-US" sz="2700" b="1">
                <a:solidFill>
                  <a:srgbClr val="000000"/>
                </a:solidFill>
                <a:ea typeface="黑体" panose="02010609060101010101" pitchFamily="49" charset="-122"/>
              </a:rPr>
              <a:t>殷番评价</a:t>
            </a:r>
            <a:r>
              <a:rPr lang="en-US" altLang="zh-CN" sz="2700" b="1">
                <a:solidFill>
                  <a:srgbClr val="000000"/>
                </a:solidFill>
                <a:ea typeface="黑体" panose="02010609060101010101" pitchFamily="49" charset="-122"/>
              </a:rPr>
              <a:t>《</a:t>
            </a:r>
            <a:r>
              <a:rPr lang="zh-CN" altLang="en-US" sz="2700" b="1">
                <a:solidFill>
                  <a:srgbClr val="000000"/>
                </a:solidFill>
                <a:ea typeface="黑体" panose="02010609060101010101" pitchFamily="49" charset="-122"/>
              </a:rPr>
              <a:t>蜀道难</a:t>
            </a:r>
            <a:r>
              <a:rPr lang="en-US" altLang="zh-CN" sz="2700" b="1">
                <a:solidFill>
                  <a:srgbClr val="000000"/>
                </a:solidFill>
                <a:ea typeface="黑体" panose="02010609060101010101" pitchFamily="49" charset="-122"/>
              </a:rPr>
              <a:t>》</a:t>
            </a:r>
            <a:endParaRPr lang="en-US" altLang="zh-CN" sz="2700" b="1">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0723"/>
                                        </p:tgtEl>
                                        <p:attrNameLst>
                                          <p:attrName>style.visibility</p:attrName>
                                        </p:attrNameLst>
                                      </p:cBhvr>
                                      <p:to>
                                        <p:strVal val="visible"/>
                                      </p:to>
                                    </p:set>
                                    <p:animEffect transition="in" filter="blinds(horizontal)">
                                      <p:cBhvr>
                                        <p:cTn id="7" dur="500"/>
                                        <p:tgtEl>
                                          <p:spTgt spid="307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文本框 142337"/>
          <p:cNvSpPr txBox="1"/>
          <p:nvPr/>
        </p:nvSpPr>
        <p:spPr>
          <a:xfrm>
            <a:off x="1828800" y="1143000"/>
            <a:ext cx="5367338" cy="64452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3600" b="1">
                <a:solidFill>
                  <a:srgbClr val="FF0000"/>
                </a:solidFill>
              </a:rPr>
              <a:t>活动一</a:t>
            </a:r>
            <a:r>
              <a:rPr lang="zh-CN" altLang="en-US" sz="3600" b="1">
                <a:solidFill>
                  <a:srgbClr val="FF0000"/>
                </a:solidFill>
                <a:latin typeface="Verdana" panose="020b0604030504040204" pitchFamily="34" charset="0"/>
                <a:ea typeface="黑体" panose="02010609060101010101" pitchFamily="49" charset="-122"/>
              </a:rPr>
              <a:t>诵读感知风格之奇</a:t>
            </a:r>
            <a:endParaRPr lang="zh-CN" altLang="en-US" sz="3600" b="1">
              <a:solidFill>
                <a:srgbClr val="FF0000"/>
              </a:solidFill>
              <a:latin typeface="Verdana" panose="020b0604030504040204" pitchFamily="34" charset="0"/>
              <a:ea typeface="黑体" panose="02010609060101010101" pitchFamily="49" charset="-122"/>
            </a:endParaRPr>
          </a:p>
        </p:txBody>
      </p:sp>
      <p:sp>
        <p:nvSpPr>
          <p:cNvPr id="31747" name="文本框 142338"/>
          <p:cNvSpPr txBox="1"/>
          <p:nvPr/>
        </p:nvSpPr>
        <p:spPr>
          <a:xfrm>
            <a:off x="1143000" y="2171700"/>
            <a:ext cx="6858000" cy="506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2700" b="1">
                <a:solidFill>
                  <a:srgbClr val="000000"/>
                </a:solidFill>
                <a:latin typeface="Verdana" panose="020b0604030504040204" pitchFamily="34" charset="0"/>
                <a:ea typeface="黑体" panose="02010609060101010101" pitchFamily="49" charset="-122"/>
              </a:rPr>
              <a:t>所谓雄浑，所取之景，有空间感，立体感</a:t>
            </a:r>
            <a:endParaRPr lang="zh-CN" altLang="en-US" sz="2700" b="1">
              <a:solidFill>
                <a:srgbClr val="000000"/>
              </a:solidFill>
              <a:latin typeface="Verdana" panose="020b0604030504040204" pitchFamily="34" charset="0"/>
              <a:ea typeface="黑体" panose="02010609060101010101" pitchFamily="49" charset="-122"/>
            </a:endParaRPr>
          </a:p>
        </p:txBody>
      </p:sp>
      <p:sp>
        <p:nvSpPr>
          <p:cNvPr id="31748" name="文本框 142339"/>
          <p:cNvSpPr txBox="1"/>
          <p:nvPr/>
        </p:nvSpPr>
        <p:spPr>
          <a:xfrm>
            <a:off x="1143000" y="3502025"/>
            <a:ext cx="6723063" cy="506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2700" b="1">
                <a:solidFill>
                  <a:srgbClr val="000000"/>
                </a:solidFill>
                <a:latin typeface="Verdana" panose="020b0604030504040204" pitchFamily="34" charset="0"/>
                <a:ea typeface="黑体" panose="02010609060101010101" pitchFamily="49" charset="-122"/>
              </a:rPr>
              <a:t>所谓豪放，气象宏伟，气壮山河</a:t>
            </a:r>
            <a:endParaRPr lang="zh-CN" altLang="en-US" sz="2700" b="1">
              <a:solidFill>
                <a:srgbClr val="000000"/>
              </a:solidFill>
              <a:latin typeface="Verdana" panose="020b0604030504040204" pitchFamily="34" charset="0"/>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blinds(horizontal)">
                                      <p:cBhvr>
                                        <p:cTn id="7" dur="500"/>
                                        <p:tgtEl>
                                          <p:spTgt spid="31747">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1748"/>
                                        </p:tgtEl>
                                        <p:attrNameLst>
                                          <p:attrName>style.visibility</p:attrName>
                                        </p:attrNameLst>
                                      </p:cBhvr>
                                      <p:to>
                                        <p:strVal val="visible"/>
                                      </p:to>
                                    </p:set>
                                    <p:animEffect transition="in" filter="blinds(horizontal)">
                                      <p:cBhvr>
                                        <p:cTn id="12" dur="5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文本框 169985"/>
          <p:cNvSpPr txBox="1"/>
          <p:nvPr/>
        </p:nvSpPr>
        <p:spPr>
          <a:xfrm>
            <a:off x="1828800" y="857250"/>
            <a:ext cx="5532438" cy="1014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3000" b="1">
                <a:solidFill>
                  <a:srgbClr val="000000"/>
                </a:solidFill>
                <a:latin typeface="Verdana" panose="020b0604030504040204" pitchFamily="34" charset="0"/>
                <a:ea typeface="黑体" panose="02010609060101010101" pitchFamily="49" charset="-122"/>
              </a:rPr>
              <a:t>把握诗歌主旋律，感知风格之奇</a:t>
            </a:r>
            <a:endParaRPr lang="zh-CN" altLang="en-US" sz="3000" b="1">
              <a:solidFill>
                <a:srgbClr val="000000"/>
              </a:solidFill>
              <a:latin typeface="Verdana" panose="020b0604030504040204" pitchFamily="34" charset="0"/>
              <a:ea typeface="黑体" panose="02010609060101010101" pitchFamily="49" charset="-122"/>
            </a:endParaRPr>
          </a:p>
        </p:txBody>
      </p:sp>
      <p:sp>
        <p:nvSpPr>
          <p:cNvPr id="32771" name="文本框 169989"/>
          <p:cNvSpPr txBox="1"/>
          <p:nvPr/>
        </p:nvSpPr>
        <p:spPr>
          <a:xfrm>
            <a:off x="1428750" y="1657350"/>
            <a:ext cx="6400800" cy="1014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3000" b="1">
                <a:solidFill>
                  <a:srgbClr val="0000FF"/>
                </a:solidFill>
                <a:latin typeface="Verdana" panose="020b0604030504040204" pitchFamily="34" charset="0"/>
              </a:rPr>
              <a:t>     </a:t>
            </a:r>
            <a:r>
              <a:rPr lang="zh-CN" altLang="en-US" sz="3000" b="1">
                <a:solidFill>
                  <a:srgbClr val="FF0000"/>
                </a:solidFill>
                <a:latin typeface="Verdana" panose="020b0604030504040204" pitchFamily="34" charset="0"/>
                <a:ea typeface="黑体" panose="02010609060101010101" pitchFamily="49" charset="-122"/>
              </a:rPr>
              <a:t>噫吁</a:t>
            </a:r>
            <a:r>
              <a:rPr lang="zh-CN" altLang="en-US" sz="3000" b="1">
                <a:solidFill>
                  <a:srgbClr val="FF0000"/>
                </a:solidFill>
                <a:ea typeface="黑体" panose="02010609060101010101" pitchFamily="49" charset="-122"/>
              </a:rPr>
              <a:t>嚱</a:t>
            </a:r>
            <a:r>
              <a:rPr lang="zh-CN" altLang="en-US" sz="100">
                <a:solidFill>
                  <a:srgbClr val="FF0000"/>
                </a:solidFill>
              </a:rPr>
              <a:t> </a:t>
            </a:r>
            <a:r>
              <a:rPr lang="zh-CN" altLang="en-US" sz="3000" b="1">
                <a:solidFill>
                  <a:srgbClr val="FF0000"/>
                </a:solidFill>
                <a:latin typeface="Verdana" panose="020b0604030504040204" pitchFamily="34" charset="0"/>
                <a:ea typeface="黑体" panose="02010609060101010101" pitchFamily="49" charset="-122"/>
              </a:rPr>
              <a:t>，危乎高哉！蜀道之难，难于上青天。</a:t>
            </a:r>
            <a:endParaRPr lang="zh-CN" altLang="en-US" sz="3000" b="1">
              <a:solidFill>
                <a:srgbClr val="FF0000"/>
              </a:solidFill>
              <a:latin typeface="Verdana" panose="020b0604030504040204" pitchFamily="34" charset="0"/>
              <a:ea typeface="黑体" panose="02010609060101010101" pitchFamily="49" charset="-122"/>
            </a:endParaRPr>
          </a:p>
        </p:txBody>
      </p:sp>
      <p:sp>
        <p:nvSpPr>
          <p:cNvPr id="32772" name="文本框 169990"/>
          <p:cNvSpPr txBox="1"/>
          <p:nvPr/>
        </p:nvSpPr>
        <p:spPr>
          <a:xfrm>
            <a:off x="1428750" y="2914650"/>
            <a:ext cx="5994400" cy="1014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3000" b="1">
                <a:solidFill>
                  <a:srgbClr val="0000FF"/>
                </a:solidFill>
                <a:latin typeface="Verdana" panose="020b0604030504040204" pitchFamily="34" charset="0"/>
              </a:rPr>
              <a:t>     </a:t>
            </a:r>
            <a:r>
              <a:rPr lang="zh-CN" altLang="en-US" sz="3000" b="1">
                <a:solidFill>
                  <a:srgbClr val="FF0000"/>
                </a:solidFill>
                <a:latin typeface="Verdana" panose="020b0604030504040204" pitchFamily="34" charset="0"/>
                <a:ea typeface="黑体" panose="02010609060101010101" pitchFamily="49" charset="-122"/>
              </a:rPr>
              <a:t>蜀道之难，难于上青天，使人听此凋朱颜！</a:t>
            </a:r>
            <a:endParaRPr lang="zh-CN" altLang="en-US" sz="3000" b="1">
              <a:solidFill>
                <a:srgbClr val="FF0000"/>
              </a:solidFill>
              <a:latin typeface="Verdana" panose="020b0604030504040204" pitchFamily="34" charset="0"/>
              <a:ea typeface="黑体" panose="02010609060101010101" pitchFamily="49" charset="-122"/>
            </a:endParaRPr>
          </a:p>
        </p:txBody>
      </p:sp>
      <p:sp>
        <p:nvSpPr>
          <p:cNvPr id="32773" name="文本框 169991"/>
          <p:cNvSpPr txBox="1"/>
          <p:nvPr/>
        </p:nvSpPr>
        <p:spPr>
          <a:xfrm>
            <a:off x="1428750" y="4114800"/>
            <a:ext cx="6102350" cy="1014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3000" b="1">
                <a:solidFill>
                  <a:srgbClr val="0000FF"/>
                </a:solidFill>
                <a:latin typeface="Verdana" panose="020b0604030504040204" pitchFamily="34" charset="0"/>
              </a:rPr>
              <a:t>     </a:t>
            </a:r>
            <a:r>
              <a:rPr lang="zh-CN" altLang="en-US" sz="3000" b="1">
                <a:solidFill>
                  <a:srgbClr val="FF0000"/>
                </a:solidFill>
                <a:latin typeface="Verdana" panose="020b0604030504040204" pitchFamily="34" charset="0"/>
                <a:ea typeface="黑体" panose="02010609060101010101" pitchFamily="49" charset="-122"/>
              </a:rPr>
              <a:t>蜀道之难，难于上青天，侧身西望长咨嗟！</a:t>
            </a:r>
            <a:endParaRPr lang="zh-CN" altLang="en-US" sz="3000" b="1">
              <a:solidFill>
                <a:srgbClr val="0000FF"/>
              </a:solidFill>
              <a:latin typeface="Verdana" panose="020b0604030504040204" pitchFamily="34" charset="0"/>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2771"/>
                                        </p:tgtEl>
                                        <p:attrNameLst>
                                          <p:attrName>style.visibility</p:attrName>
                                        </p:attrNameLst>
                                      </p:cBhvr>
                                      <p:to>
                                        <p:strVal val="visible"/>
                                      </p:to>
                                    </p:set>
                                    <p:animEffect transition="in" filter="blinds(horizontal)">
                                      <p:cBhvr>
                                        <p:cTn id="7" dur="500"/>
                                        <p:tgtEl>
                                          <p:spTgt spid="3277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2772">
                                            <p:txEl>
                                              <p:pRg st="0" end="0"/>
                                            </p:txEl>
                                          </p:spTgt>
                                        </p:tgtEl>
                                        <p:attrNameLst>
                                          <p:attrName>style.visibility</p:attrName>
                                        </p:attrNameLst>
                                      </p:cBhvr>
                                      <p:to>
                                        <p:strVal val="visible"/>
                                      </p:to>
                                    </p:set>
                                    <p:animEffect transition="in" filter="blinds(horizontal)">
                                      <p:cBhvr>
                                        <p:cTn id="12" dur="500"/>
                                        <p:tgtEl>
                                          <p:spTgt spid="32772">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2773">
                                            <p:txEl>
                                              <p:pRg st="0" end="0"/>
                                            </p:txEl>
                                          </p:spTgt>
                                        </p:tgtEl>
                                        <p:attrNameLst>
                                          <p:attrName>style.visibility</p:attrName>
                                        </p:attrNameLst>
                                      </p:cBhvr>
                                      <p:to>
                                        <p:strVal val="visible"/>
                                      </p:to>
                                    </p:set>
                                    <p:animEffect transition="in" filter="blinds(horizontal)">
                                      <p:cBhvr>
                                        <p:cTn id="17" dur="500"/>
                                        <p:tgtEl>
                                          <p:spTgt spid="3277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文本框 171009"/>
          <p:cNvSpPr txBox="1"/>
          <p:nvPr/>
        </p:nvSpPr>
        <p:spPr>
          <a:xfrm>
            <a:off x="1828800" y="857250"/>
            <a:ext cx="5532438" cy="55245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3000" b="1">
                <a:solidFill>
                  <a:srgbClr val="000000"/>
                </a:solidFill>
                <a:latin typeface="Verdana" panose="020b0604030504040204" pitchFamily="34" charset="0"/>
                <a:ea typeface="黑体" panose="02010609060101010101" pitchFamily="49" charset="-122"/>
              </a:rPr>
              <a:t>诵读主旨诗句，感知风格之奇</a:t>
            </a:r>
            <a:endParaRPr lang="zh-CN" altLang="en-US" sz="3000" b="1">
              <a:solidFill>
                <a:srgbClr val="000000"/>
              </a:solidFill>
              <a:latin typeface="Verdana" panose="020b0604030504040204" pitchFamily="34" charset="0"/>
              <a:ea typeface="黑体" panose="02010609060101010101" pitchFamily="49" charset="-122"/>
            </a:endParaRPr>
          </a:p>
        </p:txBody>
      </p:sp>
      <p:sp>
        <p:nvSpPr>
          <p:cNvPr id="33795" name="文本框 171010"/>
          <p:cNvSpPr txBox="1"/>
          <p:nvPr/>
        </p:nvSpPr>
        <p:spPr>
          <a:xfrm>
            <a:off x="1428750" y="1657350"/>
            <a:ext cx="6400800" cy="1014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3000" b="1">
                <a:solidFill>
                  <a:srgbClr val="0000FF"/>
                </a:solidFill>
                <a:latin typeface="Verdana" panose="020b0604030504040204" pitchFamily="34" charset="0"/>
              </a:rPr>
              <a:t>     </a:t>
            </a:r>
            <a:r>
              <a:rPr lang="zh-CN" altLang="en-US" sz="3000" b="1">
                <a:solidFill>
                  <a:srgbClr val="0000FF"/>
                </a:solidFill>
                <a:latin typeface="Verdana" panose="020b0604030504040204" pitchFamily="34" charset="0"/>
                <a:ea typeface="黑体" panose="02010609060101010101" pitchFamily="49" charset="-122"/>
              </a:rPr>
              <a:t>噫吁</a:t>
            </a:r>
            <a:r>
              <a:rPr lang="zh-CN" altLang="en-US" sz="3000" b="1">
                <a:solidFill>
                  <a:srgbClr val="0000FF"/>
                </a:solidFill>
                <a:ea typeface="黑体" panose="02010609060101010101" pitchFamily="49" charset="-122"/>
              </a:rPr>
              <a:t>嚱</a:t>
            </a:r>
            <a:r>
              <a:rPr lang="zh-CN" altLang="en-US" sz="100"/>
              <a:t> </a:t>
            </a:r>
            <a:r>
              <a:rPr lang="zh-CN" altLang="en-US" sz="3000" b="1">
                <a:solidFill>
                  <a:srgbClr val="0000FF"/>
                </a:solidFill>
                <a:latin typeface="Verdana" panose="020b0604030504040204" pitchFamily="34" charset="0"/>
                <a:ea typeface="黑体" panose="02010609060101010101" pitchFamily="49" charset="-122"/>
              </a:rPr>
              <a:t>，危乎高哉！蜀道之难，难于上青天。</a:t>
            </a:r>
            <a:endParaRPr lang="zh-CN" altLang="en-US" sz="3000" b="1">
              <a:solidFill>
                <a:srgbClr val="0000FF"/>
              </a:solidFill>
              <a:latin typeface="Verdana" panose="020b0604030504040204" pitchFamily="34" charset="0"/>
              <a:ea typeface="黑体" panose="02010609060101010101" pitchFamily="49" charset="-122"/>
            </a:endParaRPr>
          </a:p>
        </p:txBody>
      </p:sp>
      <p:sp>
        <p:nvSpPr>
          <p:cNvPr id="33796" name="文本框 171011"/>
          <p:cNvSpPr txBox="1"/>
          <p:nvPr/>
        </p:nvSpPr>
        <p:spPr>
          <a:xfrm>
            <a:off x="1428750" y="2914650"/>
            <a:ext cx="5994400" cy="1014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3000" b="1">
                <a:solidFill>
                  <a:srgbClr val="0000FF"/>
                </a:solidFill>
                <a:latin typeface="Verdana" panose="020b0604030504040204" pitchFamily="34" charset="0"/>
              </a:rPr>
              <a:t>     </a:t>
            </a:r>
            <a:r>
              <a:rPr lang="zh-CN" altLang="en-US" sz="3000" b="1">
                <a:solidFill>
                  <a:srgbClr val="0000FF"/>
                </a:solidFill>
                <a:latin typeface="Verdana" panose="020b0604030504040204" pitchFamily="34" charset="0"/>
                <a:ea typeface="黑体" panose="02010609060101010101" pitchFamily="49" charset="-122"/>
              </a:rPr>
              <a:t>蜀道之难，难于上青天，使人听此凋朱颜！</a:t>
            </a:r>
            <a:endParaRPr lang="zh-CN" altLang="en-US" sz="3000">
              <a:solidFill>
                <a:srgbClr val="0000FF"/>
              </a:solidFill>
              <a:latin typeface="Verdana" panose="020b0604030504040204" pitchFamily="34" charset="0"/>
              <a:ea typeface="黑体" panose="02010609060101010101" pitchFamily="49" charset="-122"/>
            </a:endParaRPr>
          </a:p>
        </p:txBody>
      </p:sp>
      <p:sp>
        <p:nvSpPr>
          <p:cNvPr id="33797" name="文本框 171012"/>
          <p:cNvSpPr txBox="1"/>
          <p:nvPr/>
        </p:nvSpPr>
        <p:spPr>
          <a:xfrm>
            <a:off x="1428750" y="4114800"/>
            <a:ext cx="6102350" cy="10144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3000" b="1">
                <a:solidFill>
                  <a:srgbClr val="0000FF"/>
                </a:solidFill>
                <a:latin typeface="Verdana" panose="020b0604030504040204" pitchFamily="34" charset="0"/>
              </a:rPr>
              <a:t>     </a:t>
            </a:r>
            <a:r>
              <a:rPr lang="zh-CN" altLang="en-US" sz="3000" b="1">
                <a:solidFill>
                  <a:srgbClr val="0000FF"/>
                </a:solidFill>
                <a:latin typeface="Verdana" panose="020b0604030504040204" pitchFamily="34" charset="0"/>
                <a:ea typeface="黑体" panose="02010609060101010101" pitchFamily="49" charset="-122"/>
              </a:rPr>
              <a:t>蜀道之难，难于上青天，侧身西望长咨嗟！</a:t>
            </a:r>
            <a:endParaRPr lang="zh-CN" altLang="en-US" sz="3000" b="1">
              <a:solidFill>
                <a:srgbClr val="0000FF"/>
              </a:solidFill>
              <a:latin typeface="Verdana" panose="020b0604030504040204" pitchFamily="34" charset="0"/>
              <a:ea typeface="黑体" panose="02010609060101010101" pitchFamily="49"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文本框 168961"/>
          <p:cNvSpPr txBox="1"/>
          <p:nvPr/>
        </p:nvSpPr>
        <p:spPr>
          <a:xfrm>
            <a:off x="1789113" y="857250"/>
            <a:ext cx="6211887" cy="460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2400" b="1">
                <a:solidFill>
                  <a:srgbClr val="000000"/>
                </a:solidFill>
                <a:latin typeface="Verdana" panose="020b0604030504040204" pitchFamily="34" charset="0"/>
                <a:ea typeface="黑体" panose="02010609060101010101" pitchFamily="49" charset="-122"/>
              </a:rPr>
              <a:t>赏析三处主旨句，感悟雄浑豪放的风格</a:t>
            </a:r>
            <a:endParaRPr lang="zh-CN" altLang="en-US" sz="2400" b="1">
              <a:solidFill>
                <a:srgbClr val="000000"/>
              </a:solidFill>
              <a:latin typeface="Verdana" panose="020b0604030504040204" pitchFamily="34" charset="0"/>
              <a:ea typeface="黑体" panose="02010609060101010101" pitchFamily="49" charset="-122"/>
            </a:endParaRPr>
          </a:p>
        </p:txBody>
      </p:sp>
      <p:sp>
        <p:nvSpPr>
          <p:cNvPr id="34819" name="文本框 168962"/>
          <p:cNvSpPr txBox="1"/>
          <p:nvPr/>
        </p:nvSpPr>
        <p:spPr>
          <a:xfrm>
            <a:off x="1143000" y="1371600"/>
            <a:ext cx="5886450" cy="41433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2100" b="1">
                <a:solidFill>
                  <a:srgbClr val="FF3300"/>
                </a:solidFill>
                <a:latin typeface="Verdana" panose="020b0604030504040204" pitchFamily="34" charset="0"/>
                <a:ea typeface="黑体" panose="02010609060101010101" pitchFamily="49" charset="-122"/>
              </a:rPr>
              <a:t>噫吁嚱</a:t>
            </a:r>
            <a:r>
              <a:rPr lang="zh-CN" altLang="en-US" sz="2100">
                <a:solidFill>
                  <a:srgbClr val="0000FF"/>
                </a:solidFill>
              </a:rPr>
              <a:t> </a:t>
            </a:r>
            <a:r>
              <a:rPr lang="zh-CN" altLang="en-US" sz="2100" b="1">
                <a:solidFill>
                  <a:srgbClr val="0000FF"/>
                </a:solidFill>
                <a:latin typeface="Verdana" panose="020b0604030504040204" pitchFamily="34" charset="0"/>
                <a:ea typeface="黑体" panose="02010609060101010101" pitchFamily="49" charset="-122"/>
              </a:rPr>
              <a:t>，</a:t>
            </a:r>
            <a:r>
              <a:rPr lang="zh-CN" altLang="en-US" sz="2100" b="1">
                <a:solidFill>
                  <a:srgbClr val="FF3300"/>
                </a:solidFill>
                <a:latin typeface="Verdana" panose="020b0604030504040204" pitchFamily="34" charset="0"/>
                <a:ea typeface="黑体" panose="02010609060101010101" pitchFamily="49" charset="-122"/>
              </a:rPr>
              <a:t>危</a:t>
            </a:r>
            <a:r>
              <a:rPr lang="zh-CN" altLang="en-US" sz="2100" b="1">
                <a:latin typeface="Verdana" panose="020b0604030504040204" pitchFamily="34" charset="0"/>
                <a:ea typeface="黑体" panose="02010609060101010101" pitchFamily="49" charset="-122"/>
              </a:rPr>
              <a:t>乎</a:t>
            </a:r>
            <a:r>
              <a:rPr lang="zh-CN" altLang="en-US" sz="2100" b="1">
                <a:solidFill>
                  <a:srgbClr val="FF3300"/>
                </a:solidFill>
                <a:latin typeface="Verdana" panose="020b0604030504040204" pitchFamily="34" charset="0"/>
                <a:ea typeface="黑体" panose="02010609060101010101" pitchFamily="49" charset="-122"/>
              </a:rPr>
              <a:t>高</a:t>
            </a:r>
            <a:r>
              <a:rPr lang="zh-CN" altLang="en-US" sz="2100" b="1">
                <a:latin typeface="Verdana" panose="020b0604030504040204" pitchFamily="34" charset="0"/>
                <a:ea typeface="黑体" panose="02010609060101010101" pitchFamily="49" charset="-122"/>
              </a:rPr>
              <a:t>哉！蜀道之难，难于上青天。</a:t>
            </a:r>
            <a:endParaRPr lang="zh-CN" altLang="en-US" sz="2100" b="1">
              <a:latin typeface="Verdana" panose="020b0604030504040204" pitchFamily="34" charset="0"/>
              <a:ea typeface="黑体" panose="02010609060101010101" pitchFamily="49" charset="-122"/>
            </a:endParaRPr>
          </a:p>
        </p:txBody>
      </p:sp>
      <p:sp>
        <p:nvSpPr>
          <p:cNvPr id="34820" name="文本框 168963"/>
          <p:cNvSpPr txBox="1"/>
          <p:nvPr/>
        </p:nvSpPr>
        <p:spPr>
          <a:xfrm>
            <a:off x="1143000" y="2571750"/>
            <a:ext cx="5994400" cy="41433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2100" b="1">
                <a:latin typeface="Verdana" panose="020b0604030504040204" pitchFamily="34" charset="0"/>
                <a:ea typeface="黑体" panose="02010609060101010101" pitchFamily="49" charset="-122"/>
              </a:rPr>
              <a:t>蜀道之难，难于</a:t>
            </a:r>
            <a:r>
              <a:rPr lang="zh-CN" altLang="en-US" sz="2100" b="1">
                <a:solidFill>
                  <a:srgbClr val="FF3300"/>
                </a:solidFill>
                <a:latin typeface="Verdana" panose="020b0604030504040204" pitchFamily="34" charset="0"/>
                <a:ea typeface="黑体" panose="02010609060101010101" pitchFamily="49" charset="-122"/>
              </a:rPr>
              <a:t>上青天</a:t>
            </a:r>
            <a:r>
              <a:rPr lang="zh-CN" altLang="en-US" sz="2100" b="1">
                <a:latin typeface="Verdana" panose="020b0604030504040204" pitchFamily="34" charset="0"/>
                <a:ea typeface="黑体" panose="02010609060101010101" pitchFamily="49" charset="-122"/>
              </a:rPr>
              <a:t>，使人听此</a:t>
            </a:r>
            <a:r>
              <a:rPr lang="zh-CN" altLang="en-US" sz="2100" b="1">
                <a:solidFill>
                  <a:srgbClr val="FF3300"/>
                </a:solidFill>
                <a:latin typeface="Verdana" panose="020b0604030504040204" pitchFamily="34" charset="0"/>
                <a:ea typeface="黑体" panose="02010609060101010101" pitchFamily="49" charset="-122"/>
              </a:rPr>
              <a:t>凋朱颜</a:t>
            </a:r>
            <a:r>
              <a:rPr lang="zh-CN" altLang="en-US" sz="2100" b="1">
                <a:latin typeface="Verdana" panose="020b0604030504040204" pitchFamily="34" charset="0"/>
                <a:ea typeface="黑体" panose="02010609060101010101" pitchFamily="49" charset="-122"/>
              </a:rPr>
              <a:t>！</a:t>
            </a:r>
            <a:endParaRPr lang="zh-CN" altLang="en-US" sz="2100" b="1">
              <a:latin typeface="Verdana" panose="020b0604030504040204" pitchFamily="34" charset="0"/>
              <a:ea typeface="黑体" panose="02010609060101010101" pitchFamily="49" charset="-122"/>
            </a:endParaRPr>
          </a:p>
        </p:txBody>
      </p:sp>
      <p:sp>
        <p:nvSpPr>
          <p:cNvPr id="34821" name="文本框 168964"/>
          <p:cNvSpPr txBox="1"/>
          <p:nvPr/>
        </p:nvSpPr>
        <p:spPr>
          <a:xfrm>
            <a:off x="1143000" y="3371850"/>
            <a:ext cx="6102350" cy="41433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zh-CN" altLang="en-US" sz="2100" b="1">
                <a:latin typeface="Verdana" panose="020b0604030504040204" pitchFamily="34" charset="0"/>
                <a:ea typeface="黑体" panose="02010609060101010101" pitchFamily="49" charset="-122"/>
              </a:rPr>
              <a:t>蜀道之难，难于</a:t>
            </a:r>
            <a:r>
              <a:rPr lang="zh-CN" altLang="en-US" sz="2100" b="1">
                <a:solidFill>
                  <a:srgbClr val="FF3300"/>
                </a:solidFill>
                <a:latin typeface="Verdana" panose="020b0604030504040204" pitchFamily="34" charset="0"/>
                <a:ea typeface="黑体" panose="02010609060101010101" pitchFamily="49" charset="-122"/>
              </a:rPr>
              <a:t>上青天</a:t>
            </a:r>
            <a:r>
              <a:rPr lang="zh-CN" altLang="en-US" sz="2100" b="1">
                <a:latin typeface="Verdana" panose="020b0604030504040204" pitchFamily="34" charset="0"/>
                <a:ea typeface="黑体" panose="02010609060101010101" pitchFamily="49" charset="-122"/>
              </a:rPr>
              <a:t>，侧身西望</a:t>
            </a:r>
            <a:r>
              <a:rPr lang="zh-CN" altLang="en-US" sz="2100" b="1">
                <a:solidFill>
                  <a:srgbClr val="FF3300"/>
                </a:solidFill>
                <a:latin typeface="Verdana" panose="020b0604030504040204" pitchFamily="34" charset="0"/>
                <a:ea typeface="黑体" panose="02010609060101010101" pitchFamily="49" charset="-122"/>
              </a:rPr>
              <a:t>长咨嗟</a:t>
            </a:r>
            <a:r>
              <a:rPr lang="zh-CN" altLang="en-US" sz="2100" b="1">
                <a:latin typeface="Verdana" panose="020b0604030504040204" pitchFamily="34" charset="0"/>
                <a:ea typeface="黑体" panose="02010609060101010101" pitchFamily="49" charset="-122"/>
              </a:rPr>
              <a:t>！</a:t>
            </a:r>
            <a:endParaRPr lang="zh-CN" altLang="en-US" sz="2100" b="1">
              <a:latin typeface="Verdana" panose="020b0604030504040204" pitchFamily="34" charset="0"/>
              <a:ea typeface="黑体" panose="02010609060101010101" pitchFamily="49" charset="-122"/>
            </a:endParaRPr>
          </a:p>
        </p:txBody>
      </p:sp>
      <p:sp>
        <p:nvSpPr>
          <p:cNvPr id="34822" name="文本框 168965"/>
          <p:cNvSpPr txBox="1"/>
          <p:nvPr/>
        </p:nvSpPr>
        <p:spPr>
          <a:xfrm>
            <a:off x="1143000" y="1771650"/>
            <a:ext cx="6858000" cy="73660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2100" b="1">
                <a:solidFill>
                  <a:srgbClr val="0000FF"/>
                </a:solidFill>
                <a:latin typeface="Verdana" panose="020b0604030504040204" pitchFamily="34" charset="0"/>
                <a:ea typeface="黑体" panose="02010609060101010101" pitchFamily="49" charset="-122"/>
              </a:rPr>
              <a:t>     </a:t>
            </a:r>
            <a:r>
              <a:rPr lang="zh-CN" altLang="en-US" sz="2100" b="1">
                <a:solidFill>
                  <a:srgbClr val="0000FF"/>
                </a:solidFill>
                <a:latin typeface="Verdana" panose="020b0604030504040204" pitchFamily="34" charset="0"/>
                <a:ea typeface="黑体" panose="02010609060101010101" pitchFamily="49" charset="-122"/>
              </a:rPr>
              <a:t>叹词，脱口而出，感叹强烈，直抒胸臆，统摄全诗，奠定诗歌的咏叹基调；</a:t>
            </a:r>
            <a:endParaRPr lang="zh-CN" altLang="en-US" sz="2100" b="1">
              <a:solidFill>
                <a:srgbClr val="0000FF"/>
              </a:solidFill>
              <a:latin typeface="Verdana" panose="020b0604030504040204" pitchFamily="34" charset="0"/>
              <a:ea typeface="黑体" panose="02010609060101010101" pitchFamily="49" charset="-122"/>
            </a:endParaRPr>
          </a:p>
        </p:txBody>
      </p:sp>
      <p:sp>
        <p:nvSpPr>
          <p:cNvPr id="34823" name="文本框 168966"/>
          <p:cNvSpPr txBox="1"/>
          <p:nvPr/>
        </p:nvSpPr>
        <p:spPr>
          <a:xfrm>
            <a:off x="1143000" y="2971800"/>
            <a:ext cx="6858000" cy="41433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2100" b="1">
                <a:solidFill>
                  <a:srgbClr val="0000FF"/>
                </a:solidFill>
                <a:latin typeface="Verdana" panose="020b0604030504040204" pitchFamily="34" charset="0"/>
                <a:ea typeface="黑体" panose="02010609060101010101" pitchFamily="49" charset="-122"/>
              </a:rPr>
              <a:t>     </a:t>
            </a:r>
            <a:r>
              <a:rPr lang="zh-CN" altLang="en-US" sz="2100" b="1">
                <a:solidFill>
                  <a:srgbClr val="0000FF"/>
                </a:solidFill>
                <a:latin typeface="Verdana" panose="020b0604030504040204" pitchFamily="34" charset="0"/>
                <a:ea typeface="黑体" panose="02010609060101010101" pitchFamily="49" charset="-122"/>
              </a:rPr>
              <a:t>凋：使</a:t>
            </a:r>
            <a:r>
              <a:rPr lang="en-US" altLang="zh-CN" sz="2100" b="1">
                <a:solidFill>
                  <a:srgbClr val="0000FF"/>
                </a:solidFill>
                <a:latin typeface="Verdana" panose="020b0604030504040204" pitchFamily="34" charset="0"/>
                <a:ea typeface="黑体" panose="02010609060101010101" pitchFamily="49" charset="-122"/>
              </a:rPr>
              <a:t>……</a:t>
            </a:r>
            <a:r>
              <a:rPr lang="zh-CN" altLang="en-US" sz="2100" b="1">
                <a:solidFill>
                  <a:srgbClr val="0000FF"/>
                </a:solidFill>
                <a:latin typeface="Verdana" panose="020b0604030504040204" pitchFamily="34" charset="0"/>
                <a:ea typeface="黑体" panose="02010609060101010101" pitchFamily="49" charset="-122"/>
              </a:rPr>
              <a:t>凋伤；读出害怕、颤抖；</a:t>
            </a:r>
            <a:endParaRPr lang="zh-CN" altLang="en-US" sz="2100" b="1">
              <a:solidFill>
                <a:srgbClr val="0000FF"/>
              </a:solidFill>
              <a:latin typeface="Verdana" panose="020b0604030504040204" pitchFamily="34" charset="0"/>
              <a:ea typeface="黑体" panose="02010609060101010101" pitchFamily="49" charset="-122"/>
            </a:endParaRPr>
          </a:p>
        </p:txBody>
      </p:sp>
      <p:sp>
        <p:nvSpPr>
          <p:cNvPr id="34824" name="文本框 168967"/>
          <p:cNvSpPr txBox="1"/>
          <p:nvPr/>
        </p:nvSpPr>
        <p:spPr>
          <a:xfrm>
            <a:off x="1143000" y="3771900"/>
            <a:ext cx="6858000" cy="41433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2100" b="1">
                <a:solidFill>
                  <a:srgbClr val="0000FF"/>
                </a:solidFill>
                <a:latin typeface="Verdana" panose="020b0604030504040204" pitchFamily="34" charset="0"/>
                <a:ea typeface="黑体" panose="02010609060101010101" pitchFamily="49" charset="-122"/>
              </a:rPr>
              <a:t>     </a:t>
            </a:r>
            <a:r>
              <a:rPr lang="zh-CN" altLang="en-US" sz="2100" b="1">
                <a:solidFill>
                  <a:srgbClr val="0000FF"/>
                </a:solidFill>
                <a:latin typeface="Verdana" panose="020b0604030504040204" pitchFamily="34" charset="0"/>
                <a:ea typeface="黑体" panose="02010609060101010101" pitchFamily="49" charset="-122"/>
              </a:rPr>
              <a:t>结束时，化作长长的叹息。</a:t>
            </a:r>
            <a:endParaRPr lang="zh-CN" altLang="en-US" sz="2100" b="1">
              <a:solidFill>
                <a:srgbClr val="0000FF"/>
              </a:solidFill>
              <a:latin typeface="Verdana" panose="020b0604030504040204" pitchFamily="34" charset="0"/>
              <a:ea typeface="黑体" panose="02010609060101010101" pitchFamily="49" charset="-122"/>
            </a:endParaRPr>
          </a:p>
        </p:txBody>
      </p:sp>
      <p:sp>
        <p:nvSpPr>
          <p:cNvPr id="34825" name="文本框 168968"/>
          <p:cNvSpPr txBox="1"/>
          <p:nvPr/>
        </p:nvSpPr>
        <p:spPr>
          <a:xfrm>
            <a:off x="1143000" y="4229100"/>
            <a:ext cx="6858000" cy="41433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2100" b="1">
                <a:solidFill>
                  <a:srgbClr val="0000FF"/>
                </a:solidFill>
                <a:latin typeface="Verdana" panose="020b0604030504040204" pitchFamily="34" charset="0"/>
                <a:ea typeface="黑体" panose="02010609060101010101" pitchFamily="49" charset="-122"/>
              </a:rPr>
              <a:t>     </a:t>
            </a:r>
            <a:r>
              <a:rPr lang="zh-CN" altLang="en-US" sz="2100" b="1">
                <a:solidFill>
                  <a:srgbClr val="0000FF"/>
                </a:solidFill>
                <a:latin typeface="Verdana" panose="020b0604030504040204" pitchFamily="34" charset="0"/>
                <a:ea typeface="黑体" panose="02010609060101010101" pitchFamily="49" charset="-122"/>
              </a:rPr>
              <a:t>李创造性地继承了古代民歌中的复沓形式，一唱三叹。</a:t>
            </a:r>
            <a:endParaRPr lang="zh-CN" altLang="en-US" sz="2100" b="1">
              <a:solidFill>
                <a:srgbClr val="0000FF"/>
              </a:solidFill>
              <a:latin typeface="Verdana" panose="020b0604030504040204" pitchFamily="34" charset="0"/>
              <a:ea typeface="黑体" panose="02010609060101010101" pitchFamily="49" charset="-122"/>
            </a:endParaRPr>
          </a:p>
        </p:txBody>
      </p:sp>
      <p:sp>
        <p:nvSpPr>
          <p:cNvPr id="34826" name="文本框 168969"/>
          <p:cNvSpPr txBox="1"/>
          <p:nvPr/>
        </p:nvSpPr>
        <p:spPr>
          <a:xfrm>
            <a:off x="1143000" y="4743450"/>
            <a:ext cx="6858000" cy="73660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2100" b="1">
                <a:solidFill>
                  <a:srgbClr val="0000FF"/>
                </a:solidFill>
                <a:latin typeface="Verdana" panose="020b0604030504040204" pitchFamily="34" charset="0"/>
                <a:ea typeface="黑体" panose="02010609060101010101" pitchFamily="49" charset="-122"/>
              </a:rPr>
              <a:t>     </a:t>
            </a:r>
            <a:r>
              <a:rPr lang="zh-CN" altLang="en-US" sz="2100" b="1">
                <a:latin typeface="Verdana" panose="020b0604030504040204" pitchFamily="34" charset="0"/>
                <a:ea typeface="黑体" panose="02010609060101010101" pitchFamily="49" charset="-122"/>
              </a:rPr>
              <a:t>欧阳修评价：</a:t>
            </a:r>
            <a:r>
              <a:rPr lang="zh-CN" altLang="en-US" sz="2100" b="1">
                <a:solidFill>
                  <a:srgbClr val="FF3300"/>
                </a:solidFill>
                <a:latin typeface="Verdana" panose="020b0604030504040204" pitchFamily="34" charset="0"/>
                <a:ea typeface="黑体" panose="02010609060101010101" pitchFamily="49" charset="-122"/>
              </a:rPr>
              <a:t>太白之精</a:t>
            </a:r>
            <a:r>
              <a:rPr lang="zh-CN" altLang="en-US" sz="2100" b="1">
                <a:latin typeface="Verdana" panose="020b0604030504040204" pitchFamily="34" charset="0"/>
                <a:ea typeface="黑体" panose="02010609060101010101" pitchFamily="49" charset="-122"/>
              </a:rPr>
              <a:t>下人间，李白高歌蜀道难。蜀道之难，难于上青天，李白落笔</a:t>
            </a:r>
            <a:r>
              <a:rPr lang="zh-CN" altLang="en-US" sz="2100" b="1">
                <a:solidFill>
                  <a:srgbClr val="FF3300"/>
                </a:solidFill>
                <a:latin typeface="Verdana" panose="020b0604030504040204" pitchFamily="34" charset="0"/>
                <a:ea typeface="黑体" panose="02010609060101010101" pitchFamily="49" charset="-122"/>
              </a:rPr>
              <a:t>生云烟</a:t>
            </a:r>
            <a:r>
              <a:rPr lang="zh-CN" altLang="en-US" sz="2100" b="1">
                <a:latin typeface="Verdana" panose="020b0604030504040204" pitchFamily="34" charset="0"/>
                <a:ea typeface="黑体" panose="02010609060101010101" pitchFamily="49" charset="-122"/>
              </a:rPr>
              <a:t>。</a:t>
            </a:r>
            <a:endParaRPr lang="zh-CN" altLang="en-US" sz="2100" b="1">
              <a:latin typeface="Verdana" panose="020b0604030504040204" pitchFamily="34" charset="0"/>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2000" fill="hold" nodeType="clickEffect">
                                  <p:stCondLst>
                                    <p:cond delay="0"/>
                                  </p:stCondLst>
                                  <p:childTnLst>
                                    <p:set>
                                      <p:cBhvr>
                                        <p:cTn id="6" dur="1" fill="hold">
                                          <p:stCondLst>
                                            <p:cond delay="0"/>
                                          </p:stCondLst>
                                        </p:cTn>
                                        <p:tgtEl>
                                          <p:spTgt spid="34818"/>
                                        </p:tgtEl>
                                        <p:attrNameLst>
                                          <p:attrName>style.visibility</p:attrName>
                                        </p:attrNameLst>
                                      </p:cBhvr>
                                      <p:to>
                                        <p:strVal val="visible"/>
                                      </p:to>
                                    </p:set>
                                    <p:animEffect transition="in" filter="blinds(horizontal)">
                                      <p:cBhvr>
                                        <p:cTn id="7" dur="2000"/>
                                        <p:tgtEl>
                                          <p:spTgt spid="3481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2000" fill="hold" nodeType="clickEffect">
                                  <p:stCondLst>
                                    <p:cond delay="0"/>
                                  </p:stCondLst>
                                  <p:childTnLst>
                                    <p:set>
                                      <p:cBhvr>
                                        <p:cTn id="11" dur="1" fill="hold">
                                          <p:stCondLst>
                                            <p:cond delay="0"/>
                                          </p:stCondLst>
                                        </p:cTn>
                                        <p:tgtEl>
                                          <p:spTgt spid="34822"/>
                                        </p:tgtEl>
                                        <p:attrNameLst>
                                          <p:attrName>style.visibility</p:attrName>
                                        </p:attrNameLst>
                                      </p:cBhvr>
                                      <p:to>
                                        <p:strVal val="visible"/>
                                      </p:to>
                                    </p:set>
                                    <p:animEffect transition="in" filter="blinds(horizontal)">
                                      <p:cBhvr>
                                        <p:cTn id="12" dur="2000"/>
                                        <p:tgtEl>
                                          <p:spTgt spid="3482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2000" fill="hold" nodeType="clickEffect">
                                  <p:stCondLst>
                                    <p:cond delay="0"/>
                                  </p:stCondLst>
                                  <p:childTnLst>
                                    <p:set>
                                      <p:cBhvr>
                                        <p:cTn id="16" dur="1" fill="hold">
                                          <p:stCondLst>
                                            <p:cond delay="0"/>
                                          </p:stCondLst>
                                        </p:cTn>
                                        <p:tgtEl>
                                          <p:spTgt spid="34823"/>
                                        </p:tgtEl>
                                        <p:attrNameLst>
                                          <p:attrName>style.visibility</p:attrName>
                                        </p:attrNameLst>
                                      </p:cBhvr>
                                      <p:to>
                                        <p:strVal val="visible"/>
                                      </p:to>
                                    </p:set>
                                    <p:animEffect transition="in" filter="blinds(horizontal)">
                                      <p:cBhvr>
                                        <p:cTn id="17" dur="2000"/>
                                        <p:tgtEl>
                                          <p:spTgt spid="3482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2000" fill="hold" nodeType="clickEffect">
                                  <p:stCondLst>
                                    <p:cond delay="0"/>
                                  </p:stCondLst>
                                  <p:childTnLst>
                                    <p:set>
                                      <p:cBhvr>
                                        <p:cTn id="21" dur="1" fill="hold">
                                          <p:stCondLst>
                                            <p:cond delay="0"/>
                                          </p:stCondLst>
                                        </p:cTn>
                                        <p:tgtEl>
                                          <p:spTgt spid="34824"/>
                                        </p:tgtEl>
                                        <p:attrNameLst>
                                          <p:attrName>style.visibility</p:attrName>
                                        </p:attrNameLst>
                                      </p:cBhvr>
                                      <p:to>
                                        <p:strVal val="visible"/>
                                      </p:to>
                                    </p:set>
                                    <p:animEffect transition="in" filter="blinds(horizontal)">
                                      <p:cBhvr>
                                        <p:cTn id="22" dur="2000"/>
                                        <p:tgtEl>
                                          <p:spTgt spid="34824"/>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2000" fill="hold" nodeType="clickEffect">
                                  <p:stCondLst>
                                    <p:cond delay="0"/>
                                  </p:stCondLst>
                                  <p:childTnLst>
                                    <p:set>
                                      <p:cBhvr>
                                        <p:cTn id="26" dur="1" fill="hold">
                                          <p:stCondLst>
                                            <p:cond delay="0"/>
                                          </p:stCondLst>
                                        </p:cTn>
                                        <p:tgtEl>
                                          <p:spTgt spid="34825"/>
                                        </p:tgtEl>
                                        <p:attrNameLst>
                                          <p:attrName>style.visibility</p:attrName>
                                        </p:attrNameLst>
                                      </p:cBhvr>
                                      <p:to>
                                        <p:strVal val="visible"/>
                                      </p:to>
                                    </p:set>
                                    <p:animEffect transition="in" filter="blinds(horizontal)">
                                      <p:cBhvr>
                                        <p:cTn id="27" dur="2000"/>
                                        <p:tgtEl>
                                          <p:spTgt spid="3482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2000" fill="hold" nodeType="clickEffect">
                                  <p:stCondLst>
                                    <p:cond delay="0"/>
                                  </p:stCondLst>
                                  <p:childTnLst>
                                    <p:set>
                                      <p:cBhvr>
                                        <p:cTn id="31" dur="1" fill="hold">
                                          <p:stCondLst>
                                            <p:cond delay="0"/>
                                          </p:stCondLst>
                                        </p:cTn>
                                        <p:tgtEl>
                                          <p:spTgt spid="34826"/>
                                        </p:tgtEl>
                                        <p:attrNameLst>
                                          <p:attrName>style.visibility</p:attrName>
                                        </p:attrNameLst>
                                      </p:cBhvr>
                                      <p:to>
                                        <p:strVal val="visible"/>
                                      </p:to>
                                    </p:set>
                                    <p:animEffect transition="in" filter="blinds(horizontal)">
                                      <p:cBhvr>
                                        <p:cTn id="32" dur="2000"/>
                                        <p:tgtEl>
                                          <p:spTgt spid="348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5842" name="图片 167939"/>
          <p:cNvPicPr>
            <a:picLocks noChangeAspect="1"/>
          </p:cNvPicPr>
          <p:nvPr/>
        </p:nvPicPr>
        <p:blipFill>
          <a:blip r:embed="rId2"/>
          <a:stretch>
            <a:fillRect/>
          </a:stretch>
        </p:blipFill>
        <p:spPr>
          <a:xfrm>
            <a:off x="7938" y="857250"/>
            <a:ext cx="3911600" cy="5143500"/>
          </a:xfrm>
          <a:prstGeom prst="rect">
            <a:avLst/>
          </a:prstGeom>
          <a:noFill/>
          <a:ln>
            <a:noFill/>
            <a:miter lim="800000"/>
          </a:ln>
        </p:spPr>
      </p:pic>
      <p:sp>
        <p:nvSpPr>
          <p:cNvPr id="35843" name="文本框 167941"/>
          <p:cNvSpPr txBox="1"/>
          <p:nvPr/>
        </p:nvSpPr>
        <p:spPr>
          <a:xfrm>
            <a:off x="4286250" y="1543050"/>
            <a:ext cx="4421188" cy="390048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50000"/>
              </a:lnSpc>
              <a:spcBef>
                <a:spcPct val="50000"/>
              </a:spcBef>
            </a:pPr>
            <a:r>
              <a:rPr lang="en-US" altLang="zh-CN" sz="3300" b="1">
                <a:ea typeface="黑体" panose="02010609060101010101" pitchFamily="49" charset="-122"/>
              </a:rPr>
              <a:t>      </a:t>
            </a:r>
            <a:r>
              <a:rPr lang="zh-CN" altLang="en-US" sz="3300" b="1">
                <a:ea typeface="黑体" panose="02010609060101010101" pitchFamily="49" charset="-122"/>
              </a:rPr>
              <a:t>反复咏叹蜀道难，蜀道到底难在哪儿？这三句话分别从哪个角度突出蜀道难？怎么来写蜀道难？</a:t>
            </a:r>
            <a:endParaRPr lang="zh-CN" altLang="en-US" sz="3300" b="1">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2000" fill="hold" nodeType="clickEffect">
                                  <p:stCondLst>
                                    <p:cond delay="0"/>
                                  </p:stCondLst>
                                  <p:childTnLst>
                                    <p:set>
                                      <p:cBhvr>
                                        <p:cTn id="6" dur="1" fill="hold">
                                          <p:stCondLst>
                                            <p:cond delay="0"/>
                                          </p:stCondLst>
                                        </p:cTn>
                                        <p:tgtEl>
                                          <p:spTgt spid="35843"/>
                                        </p:tgtEl>
                                        <p:attrNameLst>
                                          <p:attrName>style.visibility</p:attrName>
                                        </p:attrNameLst>
                                      </p:cBhvr>
                                      <p:to>
                                        <p:strVal val="visible"/>
                                      </p:to>
                                    </p:set>
                                    <p:animEffect transition="in" filter="blinds(horizontal)">
                                      <p:cBhvr>
                                        <p:cTn id="7" dur="2000"/>
                                        <p:tgtEl>
                                          <p:spTgt spid="35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文本框 172036"/>
          <p:cNvSpPr txBox="1"/>
          <p:nvPr/>
        </p:nvSpPr>
        <p:spPr>
          <a:xfrm>
            <a:off x="85725" y="1543050"/>
            <a:ext cx="4886325" cy="452120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20000"/>
              </a:lnSpc>
            </a:pPr>
            <a:r>
              <a:rPr lang="en-US" altLang="zh-CN" sz="2100" b="1">
                <a:latin typeface="黑体" panose="02010609060101010101" pitchFamily="49" charset="-122"/>
                <a:ea typeface="黑体" panose="02010609060101010101" pitchFamily="49" charset="-122"/>
              </a:rPr>
              <a:t> </a:t>
            </a:r>
            <a:r>
              <a:rPr lang="en-US" altLang="zh-CN" sz="2400" b="1">
                <a:latin typeface="黑体" panose="02010609060101010101" pitchFamily="49" charset="-122"/>
                <a:ea typeface="黑体" panose="02010609060101010101" pitchFamily="49" charset="-122"/>
              </a:rPr>
              <a:t>   </a:t>
            </a:r>
            <a:r>
              <a:rPr lang="zh-CN" altLang="en-US" sz="2400" b="1">
                <a:solidFill>
                  <a:srgbClr val="0000FF"/>
                </a:solidFill>
                <a:latin typeface="黑体" panose="02010609060101010101" pitchFamily="49" charset="-122"/>
                <a:ea typeface="黑体" panose="02010609060101010101" pitchFamily="49" charset="-122"/>
              </a:rPr>
              <a:t>噫吁嚱 ，危乎高哉！蜀道之难，难于上青天。</a:t>
            </a:r>
            <a:r>
              <a:rPr lang="zh-CN" altLang="en-US" sz="2400" b="1">
                <a:latin typeface="黑体" panose="02010609060101010101" pitchFamily="49" charset="-122"/>
                <a:ea typeface="黑体" panose="02010609060101010101" pitchFamily="49" charset="-122"/>
              </a:rPr>
              <a:t>蚕丛及鱼凫，开国何茫然。尔来四万八千岁，不与秦塞通人烟。西当太白有鸟道，可以横绝峨眉巅。地崩山摧壮士死，然后天梯石栈相钩连。上有六龙回日之高标，下有冲波逆折之回川，黄鹤之飞尚不得过，猿猱欲度愁攀缘。青泥何盘盘，百步九折萦岩峦。扪参历井仰胁息。以手抚膺坐长叹。 </a:t>
            </a:r>
            <a:endParaRPr lang="zh-CN" altLang="en-US" sz="2400" b="1">
              <a:latin typeface="黑体" panose="02010609060101010101" pitchFamily="49" charset="-122"/>
              <a:ea typeface="黑体" panose="02010609060101010101" pitchFamily="49" charset="-122"/>
            </a:endParaRPr>
          </a:p>
        </p:txBody>
      </p:sp>
      <p:sp>
        <p:nvSpPr>
          <p:cNvPr id="36867" name="文本框 172037"/>
          <p:cNvSpPr txBox="1"/>
          <p:nvPr/>
        </p:nvSpPr>
        <p:spPr>
          <a:xfrm>
            <a:off x="1143000" y="857250"/>
            <a:ext cx="6858000" cy="64452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50000"/>
              </a:spcBef>
            </a:pPr>
            <a:r>
              <a:rPr lang="zh-CN" altLang="en-US" sz="3600" b="1">
                <a:solidFill>
                  <a:srgbClr val="FF0000"/>
                </a:solidFill>
              </a:rPr>
              <a:t>活动二 品读诗句，涵泳意境之奇</a:t>
            </a:r>
            <a:endParaRPr lang="zh-CN" altLang="en-US" sz="3600" b="1">
              <a:solidFill>
                <a:srgbClr val="FF0000"/>
              </a:solidFill>
            </a:endParaRPr>
          </a:p>
        </p:txBody>
      </p:sp>
      <p:sp>
        <p:nvSpPr>
          <p:cNvPr id="36868" name="文本框 172038"/>
          <p:cNvSpPr txBox="1"/>
          <p:nvPr/>
        </p:nvSpPr>
        <p:spPr>
          <a:xfrm>
            <a:off x="5392738" y="2255838"/>
            <a:ext cx="3257550" cy="211455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lnSpc>
                <a:spcPct val="140000"/>
              </a:lnSpc>
              <a:spcBef>
                <a:spcPct val="50000"/>
              </a:spcBef>
            </a:pPr>
            <a:r>
              <a:rPr lang="en-US" altLang="zh-CN" sz="2800" b="1">
                <a:ea typeface="黑体" panose="02010609060101010101" pitchFamily="49" charset="-122"/>
              </a:rPr>
              <a:t>   </a:t>
            </a:r>
            <a:r>
              <a:rPr lang="zh-CN" altLang="en-US" sz="2800" b="1">
                <a:solidFill>
                  <a:srgbClr val="0000FF"/>
                </a:solidFill>
                <a:ea typeface="黑体" panose="02010609060101010101" pitchFamily="49" charset="-122"/>
              </a:rPr>
              <a:t>怎么来写蜀道难？</a:t>
            </a:r>
            <a:endParaRPr lang="zh-CN" altLang="en-US" sz="2800" b="1">
              <a:solidFill>
                <a:srgbClr val="0000FF"/>
              </a:solidFill>
              <a:ea typeface="黑体" panose="02010609060101010101" pitchFamily="49" charset="-122"/>
            </a:endParaRPr>
          </a:p>
          <a:p>
            <a:pPr marL="0" lvl="0" indent="0" eaLnBrk="1" hangingPunct="1">
              <a:lnSpc>
                <a:spcPct val="140000"/>
              </a:lnSpc>
              <a:spcBef>
                <a:spcPct val="50000"/>
              </a:spcBef>
            </a:pPr>
            <a:r>
              <a:rPr lang="zh-CN" altLang="en-US" sz="2800" b="1">
                <a:solidFill>
                  <a:srgbClr val="0000FF"/>
                </a:solidFill>
                <a:ea typeface="黑体" panose="02010609060101010101" pitchFamily="49" charset="-122"/>
              </a:rPr>
              <a:t>  哪些表现“蜀道难”的诗句精彩？</a:t>
            </a:r>
            <a:endParaRPr lang="zh-CN" altLang="en-US" sz="2800" b="1">
              <a:solidFill>
                <a:srgbClr val="0000FF"/>
              </a:solidFill>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2000" fill="hold" nodeType="clickEffect">
                                  <p:stCondLst>
                                    <p:cond delay="0"/>
                                  </p:stCondLst>
                                  <p:childTnLst>
                                    <p:set>
                                      <p:cBhvr>
                                        <p:cTn id="6" dur="1" fill="hold">
                                          <p:stCondLst>
                                            <p:cond delay="0"/>
                                          </p:stCondLst>
                                        </p:cTn>
                                        <p:tgtEl>
                                          <p:spTgt spid="36868"/>
                                        </p:tgtEl>
                                        <p:attrNameLst>
                                          <p:attrName>style.visibility</p:attrName>
                                        </p:attrNameLst>
                                      </p:cBhvr>
                                      <p:to>
                                        <p:strVal val="visible"/>
                                      </p:to>
                                    </p:set>
                                    <p:animEffect transition="in" filter="blinds(horizontal)">
                                      <p:cBhvr>
                                        <p:cTn id="7" dur="2000"/>
                                        <p:tgtEl>
                                          <p:spTgt spid="3686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2000" fill="hold" nodeType="clickEffect">
                                  <p:stCondLst>
                                    <p:cond delay="0"/>
                                  </p:stCondLst>
                                  <p:childTnLst>
                                    <p:set>
                                      <p:cBhvr>
                                        <p:cTn id="11" dur="1" fill="hold">
                                          <p:stCondLst>
                                            <p:cond delay="0"/>
                                          </p:stCondLst>
                                        </p:cTn>
                                        <p:tgtEl>
                                          <p:spTgt spid="36866"/>
                                        </p:tgtEl>
                                        <p:attrNameLst>
                                          <p:attrName>style.visibility</p:attrName>
                                        </p:attrNameLst>
                                      </p:cBhvr>
                                      <p:to>
                                        <p:strVal val="visible"/>
                                      </p:to>
                                    </p:set>
                                    <p:animEffect transition="in" filter="blinds(horizontal)">
                                      <p:cBhvr>
                                        <p:cTn id="12" dur="20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文本框 166913"/>
          <p:cNvSpPr txBox="1"/>
          <p:nvPr/>
        </p:nvSpPr>
        <p:spPr>
          <a:xfrm>
            <a:off x="5014913" y="2011363"/>
            <a:ext cx="3810000" cy="3762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3600">
                <a:solidFill>
                  <a:srgbClr val="000000"/>
                </a:solidFill>
                <a:latin typeface="黑体" panose="02010609060101010101" pitchFamily="49" charset="-122"/>
                <a:ea typeface="黑体" panose="02010609060101010101" pitchFamily="49" charset="-122"/>
              </a:rPr>
              <a:t>   </a:t>
            </a:r>
            <a:r>
              <a:rPr lang="zh-CN" altLang="en-US" sz="2700" b="1">
                <a:solidFill>
                  <a:srgbClr val="000000"/>
                </a:solidFill>
                <a:latin typeface="黑体" panose="02010609060101010101" pitchFamily="49" charset="-122"/>
                <a:ea typeface="黑体" panose="02010609060101010101" pitchFamily="49" charset="-122"/>
              </a:rPr>
              <a:t>第一小节里有</a:t>
            </a:r>
            <a:r>
              <a:rPr lang="zh-CN" altLang="en-US" sz="2700" b="1">
                <a:solidFill>
                  <a:srgbClr val="FF0000"/>
                </a:solidFill>
                <a:latin typeface="黑体" panose="02010609060101010101" pitchFamily="49" charset="-122"/>
                <a:ea typeface="黑体" panose="02010609060101010101" pitchFamily="49" charset="-122"/>
              </a:rPr>
              <a:t>大胆的夸张</a:t>
            </a:r>
            <a:r>
              <a:rPr lang="zh-CN" altLang="en-US" sz="2700" b="1">
                <a:solidFill>
                  <a:srgbClr val="000000"/>
                </a:solidFill>
                <a:latin typeface="黑体" panose="02010609060101010101" pitchFamily="49" charset="-122"/>
                <a:ea typeface="黑体" panose="02010609060101010101" pitchFamily="49" charset="-122"/>
              </a:rPr>
              <a:t>，有</a:t>
            </a:r>
            <a:r>
              <a:rPr lang="zh-CN" altLang="en-US" sz="2700" b="1">
                <a:solidFill>
                  <a:srgbClr val="FF0000"/>
                </a:solidFill>
                <a:latin typeface="黑体" panose="02010609060101010101" pitchFamily="49" charset="-122"/>
                <a:ea typeface="黑体" panose="02010609060101010101" pitchFamily="49" charset="-122"/>
              </a:rPr>
              <a:t>丰富的想象</a:t>
            </a:r>
            <a:r>
              <a:rPr lang="zh-CN" altLang="en-US" sz="2700" b="1">
                <a:solidFill>
                  <a:srgbClr val="000000"/>
                </a:solidFill>
                <a:latin typeface="黑体" panose="02010609060101010101" pitchFamily="49" charset="-122"/>
                <a:ea typeface="黑体" panose="02010609060101010101" pitchFamily="49" charset="-122"/>
              </a:rPr>
              <a:t>，还</a:t>
            </a:r>
            <a:r>
              <a:rPr lang="zh-CN" altLang="en-US" sz="2700" b="1">
                <a:solidFill>
                  <a:srgbClr val="FF0000"/>
                </a:solidFill>
                <a:latin typeface="黑体" panose="02010609060101010101" pitchFamily="49" charset="-122"/>
                <a:ea typeface="黑体" panose="02010609060101010101" pitchFamily="49" charset="-122"/>
              </a:rPr>
              <a:t>引用了神话传说（用典），虚实结合（映衬）、侧面烘托</a:t>
            </a:r>
            <a:r>
              <a:rPr lang="zh-CN" altLang="en-US" sz="2700" b="1">
                <a:solidFill>
                  <a:srgbClr val="000000"/>
                </a:solidFill>
                <a:latin typeface="黑体" panose="02010609060101010101" pitchFamily="49" charset="-122"/>
                <a:ea typeface="黑体" panose="02010609060101010101" pitchFamily="49" charset="-122"/>
              </a:rPr>
              <a:t>。</a:t>
            </a:r>
            <a:endParaRPr lang="zh-CN" altLang="en-US" sz="2700" b="1">
              <a:solidFill>
                <a:srgbClr val="000000"/>
              </a:solidFill>
              <a:latin typeface="黑体" panose="02010609060101010101" pitchFamily="49" charset="-122"/>
              <a:ea typeface="黑体" panose="02010609060101010101" pitchFamily="49" charset="-122"/>
            </a:endParaRPr>
          </a:p>
          <a:p>
            <a:pPr marL="0" lvl="0" indent="0" eaLnBrk="1" hangingPunct="1">
              <a:spcBef>
                <a:spcPct val="50000"/>
              </a:spcBef>
            </a:pPr>
            <a:r>
              <a:rPr lang="zh-CN" altLang="en-US" sz="2700" b="1">
                <a:solidFill>
                  <a:srgbClr val="000000"/>
                </a:solidFill>
                <a:latin typeface="黑体" panose="02010609060101010101" pitchFamily="49" charset="-122"/>
                <a:ea typeface="黑体" panose="02010609060101010101" pitchFamily="49" charset="-122"/>
              </a:rPr>
              <a:t>    意象十分的雄奇、壮阔，感情奔放，读来确实有摄人魂魄的效果。</a:t>
            </a:r>
            <a:r>
              <a:rPr lang="zh-CN" altLang="en-US" sz="2700" b="1">
                <a:latin typeface="黑体" panose="02010609060101010101" pitchFamily="49" charset="-122"/>
                <a:ea typeface="黑体" panose="02010609060101010101" pitchFamily="49" charset="-122"/>
              </a:rPr>
              <a:t> </a:t>
            </a:r>
            <a:endParaRPr lang="zh-CN" altLang="en-US" sz="2700" b="1">
              <a:latin typeface="黑体" panose="02010609060101010101" pitchFamily="49" charset="-122"/>
              <a:ea typeface="黑体" panose="02010609060101010101" pitchFamily="49" charset="-122"/>
            </a:endParaRPr>
          </a:p>
        </p:txBody>
      </p:sp>
      <p:sp>
        <p:nvSpPr>
          <p:cNvPr id="37891" name="文本框 166914"/>
          <p:cNvSpPr txBox="1"/>
          <p:nvPr/>
        </p:nvSpPr>
        <p:spPr>
          <a:xfrm>
            <a:off x="53975" y="1770063"/>
            <a:ext cx="4510088" cy="415290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r>
              <a:rPr lang="en-US" altLang="zh-CN" sz="2100" b="1">
                <a:latin typeface="黑体" panose="02010609060101010101" pitchFamily="49" charset="-122"/>
                <a:ea typeface="黑体" panose="02010609060101010101" pitchFamily="49" charset="-122"/>
              </a:rPr>
              <a:t>    </a:t>
            </a:r>
            <a:r>
              <a:rPr lang="zh-CN" altLang="en-US" sz="2400" b="1">
                <a:solidFill>
                  <a:srgbClr val="0000FF"/>
                </a:solidFill>
                <a:latin typeface="黑体" panose="02010609060101010101" pitchFamily="49" charset="-122"/>
                <a:ea typeface="黑体" panose="02010609060101010101" pitchFamily="49" charset="-122"/>
              </a:rPr>
              <a:t>噫吁嚱 ，危乎高哉！蜀道之难，难于上青天。</a:t>
            </a:r>
            <a:r>
              <a:rPr lang="zh-CN" altLang="en-US" sz="2400" b="1">
                <a:latin typeface="黑体" panose="02010609060101010101" pitchFamily="49" charset="-122"/>
                <a:ea typeface="黑体" panose="02010609060101010101" pitchFamily="49" charset="-122"/>
              </a:rPr>
              <a:t>蚕丛及鱼凫，开国何茫然。尔来四万八千岁，不与秦塞通人烟。西当太白有鸟道，可以横绝峨眉巅。地崩山摧壮士死，然后天梯石栈相钩连。上有六龙回日之高标，下有冲波逆折之回川，黄鹤之飞尚不得过，猿猱欲度愁攀缘。青泥何盘盘，百步九折萦岩峦。扪参历井仰胁息。以手抚膺坐长叹。 </a:t>
            </a:r>
            <a:endParaRPr lang="zh-CN" altLang="en-US" sz="2400" b="1">
              <a:latin typeface="黑体" panose="02010609060101010101" pitchFamily="49" charset="-122"/>
              <a:ea typeface="黑体" panose="02010609060101010101" pitchFamily="49" charset="-122"/>
            </a:endParaRPr>
          </a:p>
        </p:txBody>
      </p:sp>
      <p:sp>
        <p:nvSpPr>
          <p:cNvPr id="37892" name="文本框 166915"/>
          <p:cNvSpPr txBox="1"/>
          <p:nvPr/>
        </p:nvSpPr>
        <p:spPr>
          <a:xfrm>
            <a:off x="1143000" y="1028700"/>
            <a:ext cx="6858000" cy="4603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2100" b="1">
                <a:ea typeface="黑体" panose="02010609060101010101" pitchFamily="49" charset="-122"/>
              </a:rPr>
              <a:t>   </a:t>
            </a:r>
            <a:r>
              <a:rPr lang="zh-CN" altLang="en-US" sz="2400" b="1">
                <a:solidFill>
                  <a:srgbClr val="0000FF"/>
                </a:solidFill>
                <a:ea typeface="黑体" panose="02010609060101010101" pitchFamily="49" charset="-122"/>
              </a:rPr>
              <a:t>怎么写蜀道难？哪些表现“蜀道难”的诗句精彩？</a:t>
            </a:r>
            <a:endParaRPr lang="zh-CN" altLang="en-US" sz="2400" b="1">
              <a:solidFill>
                <a:srgbClr val="0000FF"/>
              </a:solidFill>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200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Effect transition="in" filter="blinds(horizontal)">
                                      <p:cBhvr>
                                        <p:cTn id="7" dur="2000"/>
                                        <p:tgtEl>
                                          <p:spTgt spid="37890">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2000" fill="hold" nodeType="clickEffect">
                                  <p:stCondLst>
                                    <p:cond delay="0"/>
                                  </p:stCondLst>
                                  <p:childTnLst>
                                    <p:set>
                                      <p:cBhvr>
                                        <p:cTn id="11" dur="1" fill="hold">
                                          <p:stCondLst>
                                            <p:cond delay="0"/>
                                          </p:stCondLst>
                                        </p:cTn>
                                        <p:tgtEl>
                                          <p:spTgt spid="37890">
                                            <p:txEl>
                                              <p:pRg st="1" end="1"/>
                                            </p:txEl>
                                          </p:spTgt>
                                        </p:tgtEl>
                                        <p:attrNameLst>
                                          <p:attrName>style.visibility</p:attrName>
                                        </p:attrNameLst>
                                      </p:cBhvr>
                                      <p:to>
                                        <p:strVal val="visible"/>
                                      </p:to>
                                    </p:set>
                                    <p:animEffect transition="in" filter="blinds(horizontal)">
                                      <p:cBhvr>
                                        <p:cTn id="12" dur="2000"/>
                                        <p:tgtEl>
                                          <p:spTgt spid="3789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矩形 352257"/>
          <p:cNvSpPr/>
          <p:nvPr/>
        </p:nvSpPr>
        <p:spPr>
          <a:xfrm>
            <a:off x="0" y="0"/>
            <a:ext cx="9144000" cy="6800850"/>
          </a:xfrm>
          <a:prstGeom prst="rect">
            <a:avLst/>
          </a:prstGeom>
          <a:solidFill>
            <a:srgbClr val="FFFF99"/>
          </a:solid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50000"/>
              </a:spcBef>
            </a:pPr>
            <a:r>
              <a:rPr lang="zh-CN" altLang="en-US" sz="3600" b="1">
                <a:solidFill>
                  <a:srgbClr val="FF0000"/>
                </a:solidFill>
                <a:latin typeface="Times New Roman" panose="02020603050405020304" pitchFamily="18" charset="0"/>
                <a:ea typeface="方正舒体" pitchFamily="2" charset="-122"/>
              </a:rPr>
              <a:t>参考译文</a:t>
            </a:r>
            <a:endParaRPr lang="zh-CN" altLang="en-US" sz="3600" b="1">
              <a:solidFill>
                <a:srgbClr val="FF0000"/>
              </a:solidFill>
              <a:latin typeface="Times New Roman" panose="02020603050405020304" pitchFamily="18" charset="0"/>
              <a:ea typeface="方正舒体" pitchFamily="2" charset="-122"/>
            </a:endParaRPr>
          </a:p>
          <a:p>
            <a:pPr marL="0" lvl="0" indent="0" eaLnBrk="1" hangingPunct="1">
              <a:spcBef>
                <a:spcPct val="50000"/>
              </a:spcBef>
            </a:pPr>
            <a:r>
              <a:rPr lang="zh-CN" altLang="en-US" sz="2300">
                <a:latin typeface="Times New Roman" panose="02020603050405020304" pitchFamily="18" charset="0"/>
              </a:rPr>
              <a:t>　　   </a:t>
            </a:r>
            <a:r>
              <a:rPr lang="zh-CN" altLang="en-US" sz="3200" b="1">
                <a:solidFill>
                  <a:srgbClr val="0000FF"/>
                </a:solidFill>
                <a:latin typeface="Times New Roman" panose="02020603050405020304" pitchFamily="18" charset="0"/>
              </a:rPr>
              <a:t>啊！多么险峻，多么高！蜀道难走，比上天还难。蚕丛和鱼凫两个蜀王，开国的事情多么渺茫不清。从那以后经过四万八千年，才和秦地的人有交往。西边挡着太白山，只有鸟道，高飞的鸟才可以横渡峨眉山顶。直到地崩山塌壮士都被压死，然后才有了天梯与石栈相互连接。上面有即使是拉车的六龙也要绕回的最高峰，下面有冲激高溅的波浪逆折的大河。高飞的黄鹤尚且飞不过去，猿猴想过去，发愁没有地方可以攀援。青泥山迂回曲折，很短的路程内要转很多弯，盘绕着山峰。屏住呼吸伸手可以摸到星星，用手摸着胸口空叹息。</a:t>
            </a:r>
            <a:endParaRPr lang="zh-CN" altLang="en-US" sz="3200" b="1">
              <a:solidFill>
                <a:srgbClr val="0000FF"/>
              </a:solidFill>
              <a:latin typeface="Times New Roman" panose="02020603050405020304" pitchFamily="18"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标题 438273"/>
          <p:cNvSpPr>
            <a:spLocks noGrp="1" noRot="1"/>
          </p:cNvSpPr>
          <p:nvPr>
            <p:ph type="title"/>
          </p:nvPr>
        </p:nvSpPr>
        <p:spPr>
          <a:xfrm>
            <a:off x="179388" y="71438"/>
            <a:ext cx="2663825" cy="836612"/>
          </a:xfrm>
          <a:noFill/>
          <a:ln w="38100">
            <a:solidFill>
              <a:srgbClr val="FF3300"/>
            </a:solidFill>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kern="1200" baseline="0">
                <a:solidFill>
                  <a:schemeClr val="tx2"/>
                </a:solidFill>
                <a:latin typeface="Arial" pitchFamily="34" charset="0"/>
                <a:ea typeface="宋体" panose="02010600030101010101" pitchFamily="2" charset="-122"/>
                <a:cs typeface="+mj-cs"/>
              </a:defRPr>
            </a:lvl1pPr>
          </a:lstStyle>
          <a:p>
            <a:pPr lvl="0"/>
            <a:r>
              <a:rPr lang="zh-CN" altLang="en-US" sz="3600" b="1">
                <a:solidFill>
                  <a:srgbClr val="0000FF"/>
                </a:solidFill>
                <a:latin typeface="黑体" panose="02010609060101010101" pitchFamily="49" charset="-122"/>
                <a:ea typeface="黑体" panose="02010609060101010101" pitchFamily="49" charset="-122"/>
              </a:rPr>
              <a:t>第</a:t>
            </a:r>
            <a:r>
              <a:rPr lang="en-US" altLang="zh-CN" sz="3600" b="1">
                <a:solidFill>
                  <a:srgbClr val="0000FF"/>
                </a:solidFill>
                <a:latin typeface="黑体" panose="02010609060101010101" pitchFamily="49" charset="-122"/>
                <a:ea typeface="黑体" panose="02010609060101010101" pitchFamily="49" charset="-122"/>
              </a:rPr>
              <a:t>1</a:t>
            </a:r>
            <a:r>
              <a:rPr lang="zh-CN" altLang="en-US" sz="3600" b="1">
                <a:solidFill>
                  <a:srgbClr val="0000FF"/>
                </a:solidFill>
                <a:latin typeface="黑体" panose="02010609060101010101" pitchFamily="49" charset="-122"/>
                <a:ea typeface="黑体" panose="02010609060101010101" pitchFamily="49" charset="-122"/>
              </a:rPr>
              <a:t>段 </a:t>
            </a:r>
            <a:endParaRPr lang="zh-CN" altLang="en-US" sz="3600">
              <a:solidFill>
                <a:srgbClr val="0000FF"/>
              </a:solidFill>
              <a:latin typeface="黑体" panose="02010609060101010101" pitchFamily="49" charset="-122"/>
              <a:ea typeface="黑体" panose="02010609060101010101" pitchFamily="49" charset="-122"/>
            </a:endParaRPr>
          </a:p>
        </p:txBody>
      </p:sp>
      <p:sp>
        <p:nvSpPr>
          <p:cNvPr id="39939" name="矩形 438274"/>
          <p:cNvSpPr/>
          <p:nvPr/>
        </p:nvSpPr>
        <p:spPr>
          <a:xfrm>
            <a:off x="684213" y="1052513"/>
            <a:ext cx="8135937" cy="1584325"/>
          </a:xfrm>
          <a:prstGeom prst="rect">
            <a:avLst/>
          </a:prstGeom>
          <a:noFill/>
          <a:ln>
            <a:no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r>
              <a:rPr lang="en-US" altLang="zh-CN" sz="4400">
                <a:solidFill>
                  <a:schemeClr val="tx2"/>
                </a:solidFill>
                <a:latin typeface="黑体" panose="02010609060101010101" pitchFamily="49" charset="-122"/>
                <a:ea typeface="黑体" panose="02010609060101010101" pitchFamily="49" charset="-122"/>
              </a:rPr>
              <a:t>1</a:t>
            </a:r>
            <a:r>
              <a:rPr lang="zh-CN" altLang="en-US" sz="4400">
                <a:solidFill>
                  <a:schemeClr val="tx2"/>
                </a:solidFill>
                <a:latin typeface="黑体" panose="02010609060101010101" pitchFamily="49" charset="-122"/>
                <a:ea typeface="黑体" panose="02010609060101010101" pitchFamily="49" charset="-122"/>
              </a:rPr>
              <a:t>．开篇两句“噫吁 </a:t>
            </a:r>
            <a:r>
              <a:rPr lang="en-US" altLang="zh-CN" sz="4400">
                <a:solidFill>
                  <a:schemeClr val="tx2"/>
                </a:solidFill>
                <a:latin typeface="黑体" panose="02010609060101010101" pitchFamily="49" charset="-122"/>
                <a:ea typeface="黑体" panose="02010609060101010101" pitchFamily="49" charset="-122"/>
              </a:rPr>
              <a:t>……</a:t>
            </a:r>
            <a:r>
              <a:rPr lang="zh-CN" altLang="en-US" sz="4400">
                <a:solidFill>
                  <a:schemeClr val="tx2"/>
                </a:solidFill>
                <a:latin typeface="黑体" panose="02010609060101010101" pitchFamily="49" charset="-122"/>
                <a:ea typeface="黑体" panose="02010609060101010101" pitchFamily="49" charset="-122"/>
              </a:rPr>
              <a:t>难于上青天”，在全文中的作用？</a:t>
            </a:r>
            <a:endParaRPr lang="zh-CN" altLang="en-US" sz="4400">
              <a:solidFill>
                <a:schemeClr val="tx2"/>
              </a:solidFill>
              <a:latin typeface="黑体" panose="02010609060101010101" pitchFamily="49" charset="-122"/>
              <a:ea typeface="黑体" panose="02010609060101010101" pitchFamily="49" charset="-122"/>
            </a:endParaRPr>
          </a:p>
        </p:txBody>
      </p:sp>
      <p:sp>
        <p:nvSpPr>
          <p:cNvPr id="39940" name="矩形 438275"/>
          <p:cNvSpPr/>
          <p:nvPr/>
        </p:nvSpPr>
        <p:spPr>
          <a:xfrm>
            <a:off x="468313" y="2492375"/>
            <a:ext cx="8280400" cy="3313113"/>
          </a:xfrm>
          <a:prstGeom prst="rect">
            <a:avLst/>
          </a:prstGeom>
          <a:noFill/>
          <a:ln>
            <a:noFill/>
            <a:miter lim="800000"/>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342900" lvl="0" indent="-342900" eaLnBrk="1" hangingPunct="1">
              <a:spcBef>
                <a:spcPct val="10000"/>
              </a:spcBef>
            </a:pPr>
            <a:r>
              <a:rPr lang="en-US" altLang="zh-CN" sz="4000" b="1">
                <a:solidFill>
                  <a:srgbClr val="FF0000"/>
                </a:solidFill>
              </a:rPr>
              <a:t>“</a:t>
            </a:r>
            <a:r>
              <a:rPr lang="zh-CN" altLang="en-US" sz="4000" b="1">
                <a:solidFill>
                  <a:srgbClr val="FF0000"/>
                </a:solidFill>
              </a:rPr>
              <a:t>蜀道之难，难于上青天”领起全文，叹蜀道之高，为全文奠定雄放的感情基调。</a:t>
            </a:r>
            <a:endParaRPr lang="zh-CN" altLang="en-US" sz="4000" b="1">
              <a:solidFill>
                <a:srgbClr val="FF0000"/>
              </a:solidFill>
            </a:endParaRPr>
          </a:p>
          <a:p>
            <a:pPr marL="342900" lvl="0" indent="-342900" eaLnBrk="1" hangingPunct="1">
              <a:spcBef>
                <a:spcPct val="20000"/>
              </a:spcBef>
              <a:buClr>
                <a:schemeClr val="hlink"/>
              </a:buClr>
              <a:buSzPct val="70000"/>
              <a:buFont typeface="Wingdings" panose="05000000000000000000" pitchFamily="2" charset="2"/>
              <a:buChar char="v"/>
            </a:pPr>
            <a:endParaRPr lang="zh-CN" altLang="en-US" sz="4000" b="1">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9940">
                                            <p:txEl>
                                              <p:pRg st="0" end="0"/>
                                            </p:txEl>
                                          </p:spTgt>
                                        </p:tgtEl>
                                        <p:attrNameLst>
                                          <p:attrName>style.visibility</p:attrName>
                                        </p:attrNameLst>
                                      </p:cBhvr>
                                      <p:to>
                                        <p:strVal val="visible"/>
                                      </p:to>
                                    </p:set>
                                    <p:anim calcmode="lin" valueType="num">
                                      <p:cBhvr>
                                        <p:cTn id="7" dur="500" fill="hold"/>
                                        <p:tgtEl>
                                          <p:spTgt spid="39940">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994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矩形 439297"/>
          <p:cNvSpPr/>
          <p:nvPr/>
        </p:nvSpPr>
        <p:spPr>
          <a:xfrm>
            <a:off x="0" y="0"/>
            <a:ext cx="2808288" cy="836613"/>
          </a:xfrm>
          <a:prstGeom prst="rect">
            <a:avLst/>
          </a:prstGeom>
          <a:noFill/>
          <a:ln w="38100">
            <a:solidFill>
              <a:srgbClr val="FF33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r>
              <a:rPr lang="zh-CN" altLang="en-US" sz="3600" b="1">
                <a:solidFill>
                  <a:srgbClr val="0000FF"/>
                </a:solidFill>
                <a:latin typeface="黑体" panose="02010609060101010101" pitchFamily="49" charset="-122"/>
                <a:ea typeface="黑体" panose="02010609060101010101" pitchFamily="49" charset="-122"/>
              </a:rPr>
              <a:t>第</a:t>
            </a:r>
            <a:r>
              <a:rPr lang="en-US" altLang="zh-CN" sz="3600" b="1">
                <a:solidFill>
                  <a:srgbClr val="0000FF"/>
                </a:solidFill>
                <a:latin typeface="黑体" panose="02010609060101010101" pitchFamily="49" charset="-122"/>
                <a:ea typeface="黑体" panose="02010609060101010101" pitchFamily="49" charset="-122"/>
              </a:rPr>
              <a:t>1</a:t>
            </a:r>
            <a:r>
              <a:rPr lang="zh-CN" altLang="en-US" sz="3600" b="1">
                <a:solidFill>
                  <a:srgbClr val="0000FF"/>
                </a:solidFill>
                <a:latin typeface="黑体" panose="02010609060101010101" pitchFamily="49" charset="-122"/>
                <a:ea typeface="黑体" panose="02010609060101010101" pitchFamily="49" charset="-122"/>
              </a:rPr>
              <a:t>段 </a:t>
            </a:r>
            <a:endParaRPr lang="zh-CN" altLang="en-US" sz="3600">
              <a:solidFill>
                <a:srgbClr val="0000FF"/>
              </a:solidFill>
              <a:latin typeface="黑体" panose="02010609060101010101" pitchFamily="49" charset="-122"/>
              <a:ea typeface="黑体" panose="02010609060101010101" pitchFamily="49" charset="-122"/>
            </a:endParaRPr>
          </a:p>
        </p:txBody>
      </p:sp>
      <p:sp>
        <p:nvSpPr>
          <p:cNvPr id="40963" name="矩形 439298"/>
          <p:cNvSpPr/>
          <p:nvPr/>
        </p:nvSpPr>
        <p:spPr>
          <a:xfrm>
            <a:off x="611188" y="2276475"/>
            <a:ext cx="7920037" cy="3422650"/>
          </a:xfrm>
          <a:prstGeom prst="rect">
            <a:avLst/>
          </a:prstGeom>
          <a:noFill/>
          <a:ln>
            <a:noFill/>
            <a:miter lim="800000"/>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342900" lvl="0" indent="-342900" eaLnBrk="1" hangingPunct="1">
              <a:spcBef>
                <a:spcPct val="20000"/>
              </a:spcBef>
              <a:buClr>
                <a:schemeClr val="hlink"/>
              </a:buClr>
              <a:buSzPct val="70000"/>
              <a:buFont typeface="Wingdings" panose="05000000000000000000" pitchFamily="2" charset="2"/>
              <a:buChar char="v"/>
            </a:pPr>
            <a:r>
              <a:rPr lang="zh-CN" altLang="en-US" sz="4000" u="sng">
                <a:latin typeface="黑体" panose="02010609060101010101" pitchFamily="49" charset="-122"/>
                <a:ea typeface="黑体" panose="02010609060101010101" pitchFamily="49" charset="-122"/>
              </a:rPr>
              <a:t>两层意思。</a:t>
            </a:r>
            <a:endParaRPr lang="zh-CN" altLang="en-US" sz="4000" u="sng">
              <a:latin typeface="黑体" panose="02010609060101010101" pitchFamily="49" charset="-122"/>
              <a:ea typeface="黑体" panose="02010609060101010101" pitchFamily="49" charset="-122"/>
            </a:endParaRPr>
          </a:p>
          <a:p>
            <a:pPr marL="342900" lvl="0" indent="-342900" eaLnBrk="1" hangingPunct="1">
              <a:spcBef>
                <a:spcPct val="20000"/>
              </a:spcBef>
              <a:buClr>
                <a:schemeClr val="hlink"/>
              </a:buClr>
              <a:buSzPct val="70000"/>
              <a:buFont typeface="Wingdings" panose="05000000000000000000" pitchFamily="2" charset="2"/>
              <a:buChar char="v"/>
            </a:pPr>
            <a:r>
              <a:rPr lang="zh-CN" altLang="en-US" sz="4000" u="sng">
                <a:latin typeface="黑体" panose="02010609060101010101" pitchFamily="49" charset="-122"/>
                <a:ea typeface="黑体" panose="02010609060101010101" pitchFamily="49" charset="-122"/>
              </a:rPr>
              <a:t>第一层：（蚕丛</a:t>
            </a:r>
            <a:r>
              <a:rPr lang="en-US" altLang="zh-CN" sz="4000" u="sng">
                <a:latin typeface="黑体" panose="02010609060101010101" pitchFamily="49" charset="-122"/>
                <a:ea typeface="黑体" panose="02010609060101010101" pitchFamily="49" charset="-122"/>
              </a:rPr>
              <a:t>……</a:t>
            </a:r>
            <a:r>
              <a:rPr lang="zh-CN" altLang="en-US" sz="4000" u="sng">
                <a:latin typeface="黑体" panose="02010609060101010101" pitchFamily="49" charset="-122"/>
                <a:ea typeface="黑体" panose="02010609060101010101" pitchFamily="49" charset="-122"/>
              </a:rPr>
              <a:t>天梯石栈相钩连）写蜀道的来历。</a:t>
            </a:r>
            <a:endParaRPr lang="zh-CN" altLang="en-US" sz="4000" u="sng">
              <a:latin typeface="黑体" panose="02010609060101010101" pitchFamily="49" charset="-122"/>
              <a:ea typeface="黑体" panose="02010609060101010101" pitchFamily="49" charset="-122"/>
            </a:endParaRPr>
          </a:p>
          <a:p>
            <a:pPr marL="342900" lvl="0" indent="-342900" eaLnBrk="1" hangingPunct="1">
              <a:spcBef>
                <a:spcPct val="20000"/>
              </a:spcBef>
              <a:buClr>
                <a:schemeClr val="hlink"/>
              </a:buClr>
              <a:buSzPct val="70000"/>
              <a:buFont typeface="Wingdings" panose="05000000000000000000" pitchFamily="2" charset="2"/>
              <a:buChar char="v"/>
            </a:pPr>
            <a:r>
              <a:rPr lang="zh-CN" altLang="en-US" sz="4000" u="sng">
                <a:latin typeface="黑体" panose="02010609060101010101" pitchFamily="49" charset="-122"/>
                <a:ea typeface="黑体" panose="02010609060101010101" pitchFamily="49" charset="-122"/>
              </a:rPr>
              <a:t>第二层：（上有</a:t>
            </a:r>
            <a:r>
              <a:rPr lang="en-US" altLang="zh-CN" sz="4000" u="sng">
                <a:latin typeface="黑体" panose="02010609060101010101" pitchFamily="49" charset="-122"/>
                <a:ea typeface="黑体" panose="02010609060101010101" pitchFamily="49" charset="-122"/>
              </a:rPr>
              <a:t>……</a:t>
            </a:r>
            <a:r>
              <a:rPr lang="zh-CN" altLang="en-US" sz="4000" u="sng">
                <a:latin typeface="黑体" panose="02010609060101010101" pitchFamily="49" charset="-122"/>
                <a:ea typeface="黑体" panose="02010609060101010101" pitchFamily="49" charset="-122"/>
              </a:rPr>
              <a:t>以手抚膺坐长叹）写蜀道的高峻。</a:t>
            </a:r>
            <a:endParaRPr lang="zh-CN" altLang="en-US" sz="4000" u="sng">
              <a:latin typeface="黑体" panose="02010609060101010101" pitchFamily="49" charset="-122"/>
              <a:ea typeface="黑体" panose="02010609060101010101" pitchFamily="49" charset="-122"/>
            </a:endParaRPr>
          </a:p>
        </p:txBody>
      </p:sp>
      <p:sp>
        <p:nvSpPr>
          <p:cNvPr id="40964" name="文本框 439299"/>
          <p:cNvSpPr txBox="1"/>
          <p:nvPr/>
        </p:nvSpPr>
        <p:spPr>
          <a:xfrm>
            <a:off x="250825" y="1052513"/>
            <a:ext cx="8497888" cy="7016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50000"/>
              </a:spcBef>
            </a:pPr>
            <a:r>
              <a:rPr lang="en-US" altLang="zh-CN" sz="4000">
                <a:solidFill>
                  <a:schemeClr val="tx2"/>
                </a:solidFill>
                <a:latin typeface="黑体" panose="02010609060101010101" pitchFamily="49" charset="-122"/>
                <a:ea typeface="黑体" panose="02010609060101010101" pitchFamily="49" charset="-122"/>
              </a:rPr>
              <a:t>2</a:t>
            </a:r>
            <a:r>
              <a:rPr lang="zh-CN" altLang="en-US" sz="4000">
                <a:solidFill>
                  <a:schemeClr val="tx2"/>
                </a:solidFill>
                <a:latin typeface="黑体" panose="02010609060101010101" pitchFamily="49" charset="-122"/>
                <a:ea typeface="黑体" panose="02010609060101010101" pitchFamily="49" charset="-122"/>
              </a:rPr>
              <a:t>．这一段其余的内容有几层意思？</a:t>
            </a:r>
            <a:endParaRPr lang="zh-CN" altLang="en-US" sz="4000">
              <a:solidFill>
                <a:schemeClr val="tx2"/>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calcmode="lin" valueType="num">
                                      <p:cBhvr>
                                        <p:cTn id="7" dur="500" fill="hold"/>
                                        <p:tgtEl>
                                          <p:spTgt spid="4096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409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0963">
                                            <p:txEl>
                                              <p:pRg st="1" end="1"/>
                                            </p:txEl>
                                          </p:spTgt>
                                        </p:tgtEl>
                                        <p:attrNameLst>
                                          <p:attrName>style.visibility</p:attrName>
                                        </p:attrNameLst>
                                      </p:cBhvr>
                                      <p:to>
                                        <p:strVal val="visible"/>
                                      </p:to>
                                    </p:set>
                                    <p:anim calcmode="lin" valueType="num">
                                      <p:cBhvr>
                                        <p:cTn id="13" dur="5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409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0963">
                                            <p:txEl>
                                              <p:pRg st="2" end="2"/>
                                            </p:txEl>
                                          </p:spTgt>
                                        </p:tgtEl>
                                        <p:attrNameLst>
                                          <p:attrName>style.visibility</p:attrName>
                                        </p:attrNameLst>
                                      </p:cBhvr>
                                      <p:to>
                                        <p:strVal val="visible"/>
                                      </p:to>
                                    </p:set>
                                    <p:anim calcmode="lin" valueType="num">
                                      <p:cBhvr>
                                        <p:cTn id="19" dur="5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4096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矩形 440321"/>
          <p:cNvSpPr/>
          <p:nvPr/>
        </p:nvSpPr>
        <p:spPr>
          <a:xfrm>
            <a:off x="1547813" y="981075"/>
            <a:ext cx="6407150" cy="1503363"/>
          </a:xfrm>
          <a:prstGeom prst="rect">
            <a:avLst/>
          </a:prstGeom>
          <a:noFill/>
          <a:ln>
            <a:no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r>
              <a:rPr lang="zh-CN" altLang="en-US" sz="4000" b="1">
                <a:solidFill>
                  <a:schemeClr val="tx2"/>
                </a:solidFill>
                <a:latin typeface="黑体" panose="02010609060101010101" pitchFamily="49" charset="-122"/>
                <a:ea typeface="黑体" panose="02010609060101010101" pitchFamily="49" charset="-122"/>
              </a:rPr>
              <a:t>引用“五丁开山”的神话有何作用？</a:t>
            </a:r>
            <a:r>
              <a:rPr lang="zh-CN" altLang="en-US" sz="4000">
                <a:solidFill>
                  <a:schemeClr val="tx2"/>
                </a:solidFill>
                <a:latin typeface="黑体" panose="02010609060101010101" pitchFamily="49" charset="-122"/>
                <a:ea typeface="黑体" panose="02010609060101010101" pitchFamily="49" charset="-122"/>
              </a:rPr>
              <a:t> </a:t>
            </a:r>
            <a:endParaRPr lang="zh-CN" altLang="en-US" sz="4000">
              <a:solidFill>
                <a:schemeClr val="tx2"/>
              </a:solidFill>
              <a:latin typeface="黑体" panose="02010609060101010101" pitchFamily="49" charset="-122"/>
              <a:ea typeface="黑体" panose="02010609060101010101" pitchFamily="49" charset="-122"/>
            </a:endParaRPr>
          </a:p>
        </p:txBody>
      </p:sp>
      <p:sp>
        <p:nvSpPr>
          <p:cNvPr id="41987" name="矩形 440322"/>
          <p:cNvSpPr/>
          <p:nvPr/>
        </p:nvSpPr>
        <p:spPr>
          <a:xfrm>
            <a:off x="1042988" y="2708275"/>
            <a:ext cx="7416800" cy="3482975"/>
          </a:xfrm>
          <a:prstGeom prst="rect">
            <a:avLst/>
          </a:prstGeom>
          <a:noFill/>
          <a:ln>
            <a:noFill/>
            <a:miter lim="800000"/>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342900" lvl="0" indent="-342900" eaLnBrk="1" hangingPunct="1">
              <a:spcBef>
                <a:spcPct val="20000"/>
              </a:spcBef>
              <a:buClr>
                <a:schemeClr val="hlink"/>
              </a:buClr>
              <a:buSzPct val="70000"/>
              <a:buFont typeface="Wingdings" panose="05000000000000000000" pitchFamily="2" charset="2"/>
              <a:buChar char="v"/>
            </a:pPr>
            <a:r>
              <a:rPr lang="zh-CN" altLang="en-US" sz="4000" u="sng">
                <a:latin typeface="黑体" panose="02010609060101010101" pitchFamily="49" charset="-122"/>
                <a:ea typeface="黑体" panose="02010609060101010101" pitchFamily="49" charset="-122"/>
              </a:rPr>
              <a:t>引用此神话表现了人与自然的斗争以及劳动人民改造自然的强烈愿望，赞扬了开山的勇力，点染了文章神奇的色彩，吸引了读者。</a:t>
            </a:r>
            <a:endParaRPr lang="zh-CN" altLang="en-US" sz="4000" u="sng">
              <a:latin typeface="黑体" panose="02010609060101010101" pitchFamily="49" charset="-122"/>
              <a:ea typeface="黑体" panose="02010609060101010101" pitchFamily="49" charset="-122"/>
            </a:endParaRPr>
          </a:p>
        </p:txBody>
      </p:sp>
      <p:sp>
        <p:nvSpPr>
          <p:cNvPr id="41988" name="矩形 440323"/>
          <p:cNvSpPr/>
          <p:nvPr/>
        </p:nvSpPr>
        <p:spPr>
          <a:xfrm>
            <a:off x="0" y="0"/>
            <a:ext cx="3419475" cy="836613"/>
          </a:xfrm>
          <a:prstGeom prst="rect">
            <a:avLst/>
          </a:prstGeom>
          <a:noFill/>
          <a:ln w="38100">
            <a:solidFill>
              <a:srgbClr val="FF33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r>
              <a:rPr lang="zh-CN" altLang="en-US" sz="3600" b="1">
                <a:solidFill>
                  <a:srgbClr val="0000FF"/>
                </a:solidFill>
                <a:latin typeface="黑体" panose="02010609060101010101" pitchFamily="49" charset="-122"/>
                <a:ea typeface="黑体" panose="02010609060101010101" pitchFamily="49" charset="-122"/>
              </a:rPr>
              <a:t>第</a:t>
            </a:r>
            <a:r>
              <a:rPr lang="en-US" altLang="zh-CN" sz="3600" b="1">
                <a:solidFill>
                  <a:srgbClr val="0000FF"/>
                </a:solidFill>
                <a:latin typeface="黑体" panose="02010609060101010101" pitchFamily="49" charset="-122"/>
                <a:ea typeface="黑体" panose="02010609060101010101" pitchFamily="49" charset="-122"/>
              </a:rPr>
              <a:t>1</a:t>
            </a:r>
            <a:r>
              <a:rPr lang="zh-CN" altLang="en-US" sz="3600" b="1">
                <a:solidFill>
                  <a:srgbClr val="0000FF"/>
                </a:solidFill>
                <a:latin typeface="黑体" panose="02010609060101010101" pitchFamily="49" charset="-122"/>
                <a:ea typeface="黑体" panose="02010609060101010101" pitchFamily="49" charset="-122"/>
              </a:rPr>
              <a:t>段 </a:t>
            </a:r>
            <a:endParaRPr lang="zh-CN" altLang="en-US" sz="3600">
              <a:solidFill>
                <a:srgbClr val="0000FF"/>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p:cTn id="7" dur="5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4198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文本框 443393"/>
          <p:cNvSpPr txBox="1"/>
          <p:nvPr/>
        </p:nvSpPr>
        <p:spPr>
          <a:xfrm>
            <a:off x="250825" y="0"/>
            <a:ext cx="8893175" cy="1920875"/>
          </a:xfrm>
          <a:prstGeom prst="rect">
            <a:avLst/>
          </a:prstGeom>
          <a:noFill/>
          <a:ln w="9525">
            <a:noFill/>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0">
              <a:spcBef>
                <a:spcPct val="50000"/>
              </a:spcBef>
            </a:pPr>
            <a:r>
              <a:rPr lang="en-US" altLang="en-US" sz="4000" b="1" spc="0">
                <a:solidFill>
                  <a:srgbClr val="92D050"/>
                </a:solidFill>
                <a:effectLst>
                  <a:outerShdw blurRad="38100" dist="38100" dir="2700000" algn="tl">
                    <a:srgbClr val="000000"/>
                  </a:outerShdw>
                </a:effectLst>
              </a:rPr>
              <a:t>“上有六龙回日</a:t>
            </a:r>
            <a:r>
              <a:rPr lang="en-US" altLang="zh-CN" sz="4000" b="1" spc="0">
                <a:solidFill>
                  <a:srgbClr val="92D050"/>
                </a:solidFill>
                <a:effectLst>
                  <a:outerShdw blurRad="38100" dist="38100" dir="2700000" algn="tl">
                    <a:srgbClr val="000000"/>
                  </a:outerShdw>
                </a:effectLst>
              </a:rPr>
              <a:t>……</a:t>
            </a:r>
            <a:r>
              <a:rPr lang="en-US" altLang="en-US" sz="4000" b="1" spc="0">
                <a:solidFill>
                  <a:srgbClr val="92D050"/>
                </a:solidFill>
                <a:effectLst>
                  <a:outerShdw blurRad="38100" dist="38100" dir="2700000" algn="tl">
                    <a:srgbClr val="000000"/>
                  </a:outerShdw>
                </a:effectLst>
              </a:rPr>
              <a:t>以手抚膺坐长叹”这几句中，作者用了哪些写法，来表现蜀道的雄奇险峻？</a:t>
            </a:r>
            <a:r>
              <a:rPr lang="en-US" altLang="en-US" sz="4000" spc="0">
                <a:solidFill>
                  <a:schemeClr val="tx2"/>
                </a:solidFill>
              </a:rPr>
              <a:t> </a:t>
            </a:r>
            <a:endParaRPr lang="en-US" altLang="en-US" sz="4000">
              <a:solidFill>
                <a:schemeClr val="tx2"/>
              </a:solidFill>
            </a:endParaRPr>
          </a:p>
        </p:txBody>
      </p:sp>
      <p:sp>
        <p:nvSpPr>
          <p:cNvPr id="43011" name="矩形 443394"/>
          <p:cNvSpPr/>
          <p:nvPr/>
        </p:nvSpPr>
        <p:spPr>
          <a:xfrm>
            <a:off x="0" y="1844675"/>
            <a:ext cx="9144000" cy="4149725"/>
          </a:xfrm>
          <a:prstGeom prst="rect">
            <a:avLst/>
          </a:prstGeom>
          <a:noFill/>
          <a:ln>
            <a:noFill/>
            <a:miter lim="800000"/>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342900" lvl="0" indent="-342900" eaLnBrk="1" hangingPunct="1">
              <a:spcBef>
                <a:spcPct val="20000"/>
              </a:spcBef>
              <a:buClr>
                <a:schemeClr val="hlink"/>
              </a:buClr>
              <a:buSzPct val="70000"/>
              <a:buFont typeface="Wingdings" panose="05000000000000000000" pitchFamily="2" charset="2"/>
              <a:buChar char="v"/>
            </a:pPr>
            <a:r>
              <a:rPr lang="zh-CN" altLang="zh-CN" sz="3200" b="1" u="sng">
                <a:solidFill>
                  <a:srgbClr val="0070C0"/>
                </a:solidFill>
              </a:rPr>
              <a:t>作者充分运用了点面结合、以虚衬实以及夸张的艺术手法，表现了诗人想</a:t>
            </a:r>
            <a:r>
              <a:rPr lang="zh-CN" altLang="en-US" sz="3200" b="1" u="sng">
                <a:solidFill>
                  <a:srgbClr val="0070C0"/>
                </a:solidFill>
              </a:rPr>
              <a:t>象</a:t>
            </a:r>
            <a:r>
              <a:rPr lang="zh-CN" altLang="zh-CN" sz="3200" b="1" u="sng">
                <a:solidFill>
                  <a:srgbClr val="0070C0"/>
                </a:solidFill>
              </a:rPr>
              <a:t>的丰富和奇特。</a:t>
            </a:r>
            <a:endParaRPr lang="zh-CN" altLang="zh-CN" sz="3200" b="1" u="sng">
              <a:solidFill>
                <a:srgbClr val="0070C0"/>
              </a:solidFill>
            </a:endParaRPr>
          </a:p>
          <a:p>
            <a:pPr marL="342900" lvl="0" indent="-342900" eaLnBrk="1" hangingPunct="1">
              <a:spcBef>
                <a:spcPct val="20000"/>
              </a:spcBef>
              <a:buClr>
                <a:schemeClr val="hlink"/>
              </a:buClr>
              <a:buSzPct val="70000"/>
              <a:buFont typeface="Wingdings" panose="05000000000000000000" pitchFamily="2" charset="2"/>
              <a:buChar char="v"/>
            </a:pPr>
            <a:r>
              <a:rPr lang="zh-CN" altLang="zh-CN" sz="3200" b="1" u="sng">
                <a:solidFill>
                  <a:srgbClr val="0070C0"/>
                </a:solidFill>
              </a:rPr>
              <a:t>（</a:t>
            </a:r>
            <a:r>
              <a:rPr lang="en-US" altLang="zh-CN" sz="3200" b="1" u="sng">
                <a:solidFill>
                  <a:srgbClr val="0070C0"/>
                </a:solidFill>
              </a:rPr>
              <a:t>1</a:t>
            </a:r>
            <a:r>
              <a:rPr lang="zh-CN" altLang="en-US" sz="3200" b="1" u="sng">
                <a:solidFill>
                  <a:srgbClr val="0070C0"/>
                </a:solidFill>
              </a:rPr>
              <a:t>）点面结合：“上有”四句写的是“面”，即蜀道的整体形象；“青泥”四句写的是“点”，即青泥岭的情况。</a:t>
            </a:r>
            <a:endParaRPr lang="zh-CN" altLang="en-US" sz="3200" b="1" u="sng">
              <a:solidFill>
                <a:srgbClr val="0070C0"/>
              </a:solidFill>
            </a:endParaRPr>
          </a:p>
          <a:p>
            <a:pPr marL="342900" lvl="0" indent="-342900" eaLnBrk="1" hangingPunct="1">
              <a:spcBef>
                <a:spcPct val="20000"/>
              </a:spcBef>
              <a:buClr>
                <a:schemeClr val="hlink"/>
              </a:buClr>
              <a:buSzPct val="70000"/>
              <a:buFont typeface="Wingdings" panose="05000000000000000000" pitchFamily="2" charset="2"/>
              <a:buChar char="v"/>
            </a:pPr>
            <a:r>
              <a:rPr lang="zh-CN" altLang="en-US" sz="3200" b="1" u="sng">
                <a:solidFill>
                  <a:srgbClr val="0070C0"/>
                </a:solidFill>
              </a:rPr>
              <a:t>（</a:t>
            </a:r>
            <a:r>
              <a:rPr lang="en-US" altLang="zh-CN" sz="3200" b="1" u="sng">
                <a:solidFill>
                  <a:srgbClr val="0070C0"/>
                </a:solidFill>
              </a:rPr>
              <a:t>2</a:t>
            </a:r>
            <a:r>
              <a:rPr lang="zh-CN" altLang="en-US" sz="3200" b="1" u="sng">
                <a:solidFill>
                  <a:srgbClr val="0070C0"/>
                </a:solidFill>
              </a:rPr>
              <a:t>）以虚衬实：“六龙回日”的传说、黄鹤、猿猱都是虚写，以此来衬托实写</a:t>
            </a:r>
            <a:r>
              <a:rPr lang="en-US" altLang="zh-CN" sz="3200" b="1" u="sng">
                <a:solidFill>
                  <a:srgbClr val="0070C0"/>
                </a:solidFill>
              </a:rPr>
              <a:t>——</a:t>
            </a:r>
            <a:r>
              <a:rPr lang="zh-CN" altLang="en-US" sz="3200" b="1" u="sng">
                <a:solidFill>
                  <a:srgbClr val="0070C0"/>
                </a:solidFill>
              </a:rPr>
              <a:t>蜀道的高危</a:t>
            </a:r>
            <a:r>
              <a:rPr lang="en-US" altLang="zh-CN" sz="3200" b="1" u="sng">
                <a:solidFill>
                  <a:srgbClr val="0070C0"/>
                </a:solidFill>
              </a:rPr>
              <a:t>,</a:t>
            </a:r>
            <a:r>
              <a:rPr lang="zh-CN" altLang="en-US" sz="3200" b="1" u="sng">
                <a:solidFill>
                  <a:srgbClr val="0070C0"/>
                </a:solidFill>
              </a:rPr>
              <a:t>人行走难上加难。</a:t>
            </a:r>
            <a:endParaRPr lang="zh-CN" altLang="en-US" sz="3200" b="1" u="sng">
              <a:solidFill>
                <a:srgbClr val="0070C0"/>
              </a:solidFill>
            </a:endParaRPr>
          </a:p>
          <a:p>
            <a:pPr marL="342900" lvl="0" indent="-342900" eaLnBrk="1" hangingPunct="1">
              <a:spcBef>
                <a:spcPct val="20000"/>
              </a:spcBef>
              <a:buClr>
                <a:schemeClr val="hlink"/>
              </a:buClr>
              <a:buSzPct val="70000"/>
              <a:buFont typeface="Wingdings" panose="05000000000000000000" pitchFamily="2" charset="2"/>
              <a:buChar char="v"/>
            </a:pPr>
            <a:r>
              <a:rPr lang="zh-CN" altLang="en-US" sz="3200" b="1" u="sng">
                <a:solidFill>
                  <a:srgbClr val="0070C0"/>
                </a:solidFill>
              </a:rPr>
              <a:t>（</a:t>
            </a:r>
            <a:r>
              <a:rPr lang="en-US" altLang="zh-CN" sz="3200" b="1" u="sng">
                <a:solidFill>
                  <a:srgbClr val="0070C0"/>
                </a:solidFill>
              </a:rPr>
              <a:t>3</a:t>
            </a:r>
            <a:r>
              <a:rPr lang="zh-CN" altLang="en-US" sz="3200" b="1" u="sng">
                <a:solidFill>
                  <a:srgbClr val="0070C0"/>
                </a:solidFill>
              </a:rPr>
              <a:t>）夸张：“黄鹤之飞尚不得过”等。</a:t>
            </a:r>
            <a:r>
              <a:rPr lang="zh-CN" altLang="en-US" sz="3200"/>
              <a:t> </a:t>
            </a:r>
            <a:endParaRPr lang="zh-CN" altLang="en-US" sz="32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 calcmode="lin" valueType="num">
                                      <p:cBhvr>
                                        <p:cTn id="7" dur="500" fill="hold"/>
                                        <p:tgtEl>
                                          <p:spTgt spid="4301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430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3011">
                                            <p:txEl>
                                              <p:pRg st="1" end="1"/>
                                            </p:txEl>
                                          </p:spTgt>
                                        </p:tgtEl>
                                        <p:attrNameLst>
                                          <p:attrName>style.visibility</p:attrName>
                                        </p:attrNameLst>
                                      </p:cBhvr>
                                      <p:to>
                                        <p:strVal val="visible"/>
                                      </p:to>
                                    </p:set>
                                    <p:anim calcmode="lin" valueType="num">
                                      <p:cBhvr>
                                        <p:cTn id="13" dur="5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430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3011">
                                            <p:txEl>
                                              <p:pRg st="2" end="2"/>
                                            </p:txEl>
                                          </p:spTgt>
                                        </p:tgtEl>
                                        <p:attrNameLst>
                                          <p:attrName>style.visibility</p:attrName>
                                        </p:attrNameLst>
                                      </p:cBhvr>
                                      <p:to>
                                        <p:strVal val="visible"/>
                                      </p:to>
                                    </p:set>
                                    <p:anim calcmode="lin" valueType="num">
                                      <p:cBhvr>
                                        <p:cTn id="19" dur="500" fill="hold"/>
                                        <p:tgtEl>
                                          <p:spTgt spid="43011">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430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3011">
                                            <p:txEl>
                                              <p:pRg st="3" end="3"/>
                                            </p:txEl>
                                          </p:spTgt>
                                        </p:tgtEl>
                                        <p:attrNameLst>
                                          <p:attrName>style.visibility</p:attrName>
                                        </p:attrNameLst>
                                      </p:cBhvr>
                                      <p:to>
                                        <p:strVal val="visible"/>
                                      </p:to>
                                    </p:set>
                                    <p:anim calcmode="lin" valueType="num">
                                      <p:cBhvr>
                                        <p:cTn id="25" dur="500" fill="hold"/>
                                        <p:tgtEl>
                                          <p:spTgt spid="43011">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4301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文本框 442369"/>
          <p:cNvSpPr txBox="1"/>
          <p:nvPr/>
        </p:nvSpPr>
        <p:spPr>
          <a:xfrm>
            <a:off x="679450" y="1349375"/>
            <a:ext cx="5105400" cy="11160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10000"/>
              </a:spcBef>
            </a:pPr>
            <a:r>
              <a:rPr lang="zh-CN" altLang="en-US" sz="3200" b="1">
                <a:solidFill>
                  <a:srgbClr val="800000"/>
                </a:solidFill>
                <a:latin typeface="Times New Roman" panose="02020603050405020304" pitchFamily="18" charset="0"/>
                <a:ea typeface="华文新魏" pitchFamily="2" charset="-122"/>
              </a:rPr>
              <a:t>六龙回日（神话）群山挡日</a:t>
            </a:r>
            <a:endParaRPr lang="zh-CN" altLang="en-US" sz="3200" b="1">
              <a:solidFill>
                <a:srgbClr val="800000"/>
              </a:solidFill>
              <a:latin typeface="Times New Roman" panose="02020603050405020304" pitchFamily="18" charset="0"/>
              <a:ea typeface="华文新魏" pitchFamily="2" charset="-122"/>
            </a:endParaRPr>
          </a:p>
          <a:p>
            <a:pPr marL="0" lvl="0" indent="0" eaLnBrk="1" hangingPunct="1">
              <a:spcBef>
                <a:spcPct val="10000"/>
              </a:spcBef>
            </a:pPr>
            <a:r>
              <a:rPr lang="zh-CN" altLang="en-US" sz="3200" b="1">
                <a:solidFill>
                  <a:srgbClr val="800000"/>
                </a:solidFill>
                <a:latin typeface="Times New Roman" panose="02020603050405020304" pitchFamily="18" charset="0"/>
                <a:ea typeface="华文新魏" pitchFamily="2" charset="-122"/>
              </a:rPr>
              <a:t>万仞深渊，急浪回旋</a:t>
            </a:r>
            <a:endParaRPr lang="zh-CN" altLang="en-US" sz="3200" b="1">
              <a:solidFill>
                <a:srgbClr val="800000"/>
              </a:solidFill>
              <a:latin typeface="Times New Roman" panose="02020603050405020304" pitchFamily="18" charset="0"/>
              <a:ea typeface="华文新魏" pitchFamily="2" charset="-122"/>
            </a:endParaRPr>
          </a:p>
        </p:txBody>
      </p:sp>
      <p:sp>
        <p:nvSpPr>
          <p:cNvPr id="44035" name="右大括号 442370"/>
          <p:cNvSpPr/>
          <p:nvPr/>
        </p:nvSpPr>
        <p:spPr>
          <a:xfrm>
            <a:off x="5708650" y="1550988"/>
            <a:ext cx="152400" cy="838200"/>
          </a:xfrm>
          <a:prstGeom prst="rightBrace">
            <a:avLst>
              <a:gd name="adj1" fmla="val 45782"/>
              <a:gd name="adj2" fmla="val 50000"/>
            </a:avLst>
          </a:prstGeom>
          <a:noFill/>
          <a:ln w="44450">
            <a:solidFill>
              <a:schemeClr val="tx1"/>
            </a:solidFill>
            <a:round/>
          </a:ln>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endParaRPr lang="zh-CN" altLang="en-US">
              <a:solidFill>
                <a:srgbClr val="FF3300"/>
              </a:solidFill>
              <a:latin typeface="Times New Roman" panose="02020603050405020304" pitchFamily="18" charset="0"/>
            </a:endParaRPr>
          </a:p>
        </p:txBody>
      </p:sp>
      <p:sp>
        <p:nvSpPr>
          <p:cNvPr id="44036" name="文本框 442371"/>
          <p:cNvSpPr txBox="1"/>
          <p:nvPr/>
        </p:nvSpPr>
        <p:spPr>
          <a:xfrm>
            <a:off x="6011863" y="1628775"/>
            <a:ext cx="2057400" cy="579438"/>
          </a:xfrm>
          <a:prstGeom prst="rect">
            <a:avLst/>
          </a:prstGeom>
          <a:noFill/>
          <a:ln w="9525">
            <a:noFill/>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0">
              <a:spcBef>
                <a:spcPct val="10000"/>
              </a:spcBef>
            </a:pPr>
            <a:r>
              <a:rPr lang="en-US" altLang="en-US" sz="3200" b="1" i="1" spc="0">
                <a:solidFill>
                  <a:srgbClr val="FF3300"/>
                </a:solidFill>
                <a:effectLst>
                  <a:outerShdw blurRad="38100" dist="38100" dir="2700000" algn="tl">
                    <a:srgbClr val="000000"/>
                  </a:outerShdw>
                </a:effectLst>
                <a:latin typeface="Times New Roman" panose="02020603050405020304" pitchFamily="18" charset="0"/>
              </a:rPr>
              <a:t>虚实结合</a:t>
            </a:r>
            <a:endParaRPr lang="en-US" altLang="en-US" sz="3200" b="1" i="1">
              <a:solidFill>
                <a:srgbClr val="FF3300"/>
              </a:solidFill>
              <a:effectLst>
                <a:outerShdw blurRad="38100" dist="38100" dir="2700000" algn="tl">
                  <a:srgbClr val="000000"/>
                </a:outerShdw>
              </a:effectLst>
              <a:latin typeface="Times New Roman" panose="02020603050405020304" pitchFamily="18" charset="0"/>
            </a:endParaRPr>
          </a:p>
        </p:txBody>
      </p:sp>
      <p:sp>
        <p:nvSpPr>
          <p:cNvPr id="44037" name="文本框 442372"/>
          <p:cNvSpPr txBox="1"/>
          <p:nvPr/>
        </p:nvSpPr>
        <p:spPr>
          <a:xfrm>
            <a:off x="755650" y="2465388"/>
            <a:ext cx="2667000" cy="1116012"/>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10000"/>
              </a:spcBef>
            </a:pPr>
            <a:r>
              <a:rPr lang="zh-CN" altLang="en-US" sz="3200" b="1">
                <a:solidFill>
                  <a:schemeClr val="accent2"/>
                </a:solidFill>
                <a:latin typeface="Times New Roman" panose="02020603050405020304" pitchFamily="18" charset="0"/>
                <a:ea typeface="华文新魏" pitchFamily="2" charset="-122"/>
              </a:rPr>
              <a:t>黄鹤不得过</a:t>
            </a:r>
            <a:endParaRPr lang="zh-CN" altLang="en-US" sz="3200" b="1">
              <a:solidFill>
                <a:schemeClr val="accent2"/>
              </a:solidFill>
              <a:latin typeface="Times New Roman" panose="02020603050405020304" pitchFamily="18" charset="0"/>
              <a:ea typeface="华文新魏" pitchFamily="2" charset="-122"/>
            </a:endParaRPr>
          </a:p>
          <a:p>
            <a:pPr marL="0" lvl="0" indent="0" eaLnBrk="1" hangingPunct="1">
              <a:spcBef>
                <a:spcPct val="10000"/>
              </a:spcBef>
            </a:pPr>
            <a:r>
              <a:rPr lang="zh-CN" altLang="en-US" sz="3200" b="1">
                <a:solidFill>
                  <a:schemeClr val="accent2"/>
                </a:solidFill>
                <a:latin typeface="Times New Roman" panose="02020603050405020304" pitchFamily="18" charset="0"/>
                <a:ea typeface="华文新魏" pitchFamily="2" charset="-122"/>
              </a:rPr>
              <a:t>猿猱愁攀援</a:t>
            </a:r>
            <a:endParaRPr lang="zh-CN" altLang="en-US" sz="3200" b="1">
              <a:solidFill>
                <a:schemeClr val="accent2"/>
              </a:solidFill>
              <a:latin typeface="Times New Roman" panose="02020603050405020304" pitchFamily="18" charset="0"/>
              <a:ea typeface="华文新魏" pitchFamily="2" charset="-122"/>
            </a:endParaRPr>
          </a:p>
        </p:txBody>
      </p:sp>
      <p:sp>
        <p:nvSpPr>
          <p:cNvPr id="44038" name="右大括号 442373"/>
          <p:cNvSpPr/>
          <p:nvPr/>
        </p:nvSpPr>
        <p:spPr>
          <a:xfrm>
            <a:off x="3117850" y="2617788"/>
            <a:ext cx="228600" cy="838200"/>
          </a:xfrm>
          <a:prstGeom prst="rightBrace">
            <a:avLst>
              <a:gd name="adj1" fmla="val 30522"/>
              <a:gd name="adj2" fmla="val 50000"/>
            </a:avLst>
          </a:prstGeom>
          <a:noFill/>
          <a:ln w="34925">
            <a:solidFill>
              <a:schemeClr val="tx1"/>
            </a:solidFill>
            <a:round/>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zh-CN" altLang="en-US"/>
          </a:p>
        </p:txBody>
      </p:sp>
      <p:sp>
        <p:nvSpPr>
          <p:cNvPr id="44039" name="文本框 442374"/>
          <p:cNvSpPr txBox="1"/>
          <p:nvPr/>
        </p:nvSpPr>
        <p:spPr>
          <a:xfrm>
            <a:off x="3727450" y="2693988"/>
            <a:ext cx="2819400" cy="579437"/>
          </a:xfrm>
          <a:prstGeom prst="rect">
            <a:avLst/>
          </a:prstGeom>
          <a:noFill/>
          <a:ln w="9525">
            <a:noFill/>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0">
              <a:spcBef>
                <a:spcPct val="50000"/>
              </a:spcBef>
            </a:pPr>
            <a:r>
              <a:rPr lang="en-US" altLang="en-US" sz="3200" b="1" i="1" spc="0">
                <a:solidFill>
                  <a:srgbClr val="FF3300"/>
                </a:solidFill>
                <a:effectLst>
                  <a:outerShdw blurRad="38100" dist="38100" dir="2700000" algn="tl">
                    <a:srgbClr val="000000"/>
                  </a:outerShdw>
                </a:effectLst>
                <a:latin typeface="Times New Roman" panose="02020603050405020304" pitchFamily="18" charset="0"/>
              </a:rPr>
              <a:t>反衬、夸张</a:t>
            </a:r>
            <a:endParaRPr lang="en-US" altLang="en-US" sz="3200" b="1" i="1">
              <a:solidFill>
                <a:srgbClr val="FF3300"/>
              </a:solidFill>
              <a:effectLst>
                <a:outerShdw blurRad="38100" dist="38100" dir="2700000" algn="tl">
                  <a:srgbClr val="000000"/>
                </a:outerShdw>
              </a:effectLst>
              <a:latin typeface="Times New Roman" panose="02020603050405020304" pitchFamily="18" charset="0"/>
            </a:endParaRPr>
          </a:p>
        </p:txBody>
      </p:sp>
      <p:sp>
        <p:nvSpPr>
          <p:cNvPr id="44040" name="文本框 442375"/>
          <p:cNvSpPr txBox="1"/>
          <p:nvPr/>
        </p:nvSpPr>
        <p:spPr>
          <a:xfrm>
            <a:off x="450850" y="3608388"/>
            <a:ext cx="6065838" cy="1116012"/>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10000"/>
              </a:spcBef>
            </a:pPr>
            <a:r>
              <a:rPr lang="zh-CN" altLang="en-US" sz="3200" b="1">
                <a:solidFill>
                  <a:srgbClr val="800000"/>
                </a:solidFill>
                <a:latin typeface="Times New Roman" panose="02020603050405020304" pitchFamily="18" charset="0"/>
                <a:ea typeface="华文新魏" pitchFamily="2" charset="-122"/>
              </a:rPr>
              <a:t>青泥岭山路九曲，行旅艰难</a:t>
            </a:r>
            <a:endParaRPr lang="zh-CN" altLang="en-US" sz="3200" b="1">
              <a:solidFill>
                <a:srgbClr val="800000"/>
              </a:solidFill>
              <a:latin typeface="Times New Roman" panose="02020603050405020304" pitchFamily="18" charset="0"/>
              <a:ea typeface="华文新魏" pitchFamily="2" charset="-122"/>
            </a:endParaRPr>
          </a:p>
          <a:p>
            <a:pPr marL="0" lvl="0" indent="0" eaLnBrk="1" hangingPunct="1">
              <a:spcBef>
                <a:spcPct val="10000"/>
              </a:spcBef>
            </a:pPr>
            <a:r>
              <a:rPr lang="zh-CN" altLang="en-US" sz="3200" b="1">
                <a:solidFill>
                  <a:srgbClr val="800000"/>
                </a:solidFill>
                <a:latin typeface="Times New Roman" panose="02020603050405020304" pitchFamily="18" charset="0"/>
                <a:ea typeface="华文新魏" pitchFamily="2" charset="-122"/>
              </a:rPr>
              <a:t>人行其上的艰难情状和畏惧心理</a:t>
            </a:r>
            <a:endParaRPr lang="zh-CN" altLang="en-US" sz="3200" b="1">
              <a:solidFill>
                <a:srgbClr val="800000"/>
              </a:solidFill>
              <a:latin typeface="Times New Roman" panose="02020603050405020304" pitchFamily="18" charset="0"/>
              <a:ea typeface="华文新魏" pitchFamily="2" charset="-122"/>
            </a:endParaRPr>
          </a:p>
        </p:txBody>
      </p:sp>
      <p:sp>
        <p:nvSpPr>
          <p:cNvPr id="44041" name="文本框 442376"/>
          <p:cNvSpPr txBox="1"/>
          <p:nvPr/>
        </p:nvSpPr>
        <p:spPr>
          <a:xfrm>
            <a:off x="6623050" y="3760788"/>
            <a:ext cx="1981200" cy="579437"/>
          </a:xfrm>
          <a:prstGeom prst="rect">
            <a:avLst/>
          </a:prstGeom>
          <a:noFill/>
          <a:ln w="9525">
            <a:noFill/>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0">
              <a:spcBef>
                <a:spcPct val="50000"/>
              </a:spcBef>
            </a:pPr>
            <a:r>
              <a:rPr lang="en-US" altLang="en-US" sz="3200" b="1" i="1" spc="0">
                <a:solidFill>
                  <a:srgbClr val="FF3300"/>
                </a:solidFill>
                <a:effectLst>
                  <a:outerShdw blurRad="38100" dist="38100" dir="2700000" algn="tl">
                    <a:srgbClr val="000000"/>
                  </a:outerShdw>
                </a:effectLst>
                <a:latin typeface="Times New Roman" panose="02020603050405020304" pitchFamily="18" charset="0"/>
              </a:rPr>
              <a:t>细节描写</a:t>
            </a:r>
            <a:endParaRPr lang="en-US" altLang="en-US" sz="3200" b="1" i="1">
              <a:solidFill>
                <a:srgbClr val="FF3300"/>
              </a:solidFill>
              <a:effectLst>
                <a:outerShdw blurRad="38100" dist="38100" dir="2700000" algn="tl">
                  <a:srgbClr val="000000"/>
                </a:outerShdw>
              </a:effectLst>
              <a:latin typeface="Times New Roman" panose="02020603050405020304" pitchFamily="18" charset="0"/>
            </a:endParaRPr>
          </a:p>
        </p:txBody>
      </p:sp>
      <p:sp>
        <p:nvSpPr>
          <p:cNvPr id="44042" name="右大括号 442377"/>
          <p:cNvSpPr/>
          <p:nvPr/>
        </p:nvSpPr>
        <p:spPr>
          <a:xfrm>
            <a:off x="6242050" y="3760788"/>
            <a:ext cx="228600" cy="838200"/>
          </a:xfrm>
          <a:prstGeom prst="rightBrace">
            <a:avLst>
              <a:gd name="adj1" fmla="val 30522"/>
              <a:gd name="adj2" fmla="val 50000"/>
            </a:avLst>
          </a:prstGeom>
          <a:noFill/>
          <a:ln w="41275">
            <a:solidFill>
              <a:schemeClr val="tx1"/>
            </a:solidFill>
            <a:round/>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44034">
                                            <p:txEl>
                                              <p:pRg st="0" end="0"/>
                                            </p:txEl>
                                          </p:spTgt>
                                        </p:tgtEl>
                                        <p:attrNameLst>
                                          <p:attrName>style.visibility</p:attrName>
                                        </p:attrNameLst>
                                      </p:cBhvr>
                                      <p:to>
                                        <p:strVal val="visible"/>
                                      </p:to>
                                    </p:set>
                                    <p:animEffect transition="in" filter="wipe(left)">
                                      <p:cBhvr>
                                        <p:cTn id="7" dur="500"/>
                                        <p:tgtEl>
                                          <p:spTgt spid="4403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44034">
                                            <p:txEl>
                                              <p:pRg st="1" end="1"/>
                                            </p:txEl>
                                          </p:spTgt>
                                        </p:tgtEl>
                                        <p:attrNameLst>
                                          <p:attrName>style.visibility</p:attrName>
                                        </p:attrNameLst>
                                      </p:cBhvr>
                                      <p:to>
                                        <p:strVal val="visible"/>
                                      </p:to>
                                    </p:set>
                                    <p:animEffect transition="in" filter="wipe(left)">
                                      <p:cBhvr>
                                        <p:cTn id="12" dur="500"/>
                                        <p:tgtEl>
                                          <p:spTgt spid="44034">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42" dur="500" fill="hold" nodeType="clickEffect">
                                  <p:stCondLst>
                                    <p:cond delay="0"/>
                                  </p:stCondLst>
                                  <p:childTnLst>
                                    <p:set>
                                      <p:cBhvr>
                                        <p:cTn id="16" dur="1" fill="hold">
                                          <p:stCondLst>
                                            <p:cond delay="0"/>
                                          </p:stCondLst>
                                        </p:cTn>
                                        <p:tgtEl>
                                          <p:spTgt spid="44035"/>
                                        </p:tgtEl>
                                        <p:attrNameLst>
                                          <p:attrName>style.visibility</p:attrName>
                                        </p:attrNameLst>
                                      </p:cBhvr>
                                      <p:to>
                                        <p:strVal val="visible"/>
                                      </p:to>
                                    </p:set>
                                    <p:animEffect transition="in" filter="barn(outHorizontal)">
                                      <p:cBhvr>
                                        <p:cTn id="17" dur="500"/>
                                        <p:tgtEl>
                                          <p:spTgt spid="44035"/>
                                        </p:tgtEl>
                                      </p:cBhvr>
                                    </p:animEffect>
                                  </p:childTnLst>
                                </p:cTn>
                              </p:par>
                            </p:childTnLst>
                          </p:cTn>
                        </p:par>
                        <p:par>
                          <p:cTn id="18" fill="hold" nodeType="afterGroup">
                            <p:stCondLst>
                              <p:cond delay="500"/>
                            </p:stCondLst>
                            <p:childTnLst>
                              <p:par>
                                <p:cTn id="19" presetID="23" presetClass="entr" presetSubtype="16" dur="500" fill="hold" nodeType="afterEffect">
                                  <p:stCondLst>
                                    <p:cond delay="0"/>
                                  </p:stCondLst>
                                  <p:childTnLst>
                                    <p:set>
                                      <p:cBhvr>
                                        <p:cTn id="20" dur="1" fill="hold">
                                          <p:stCondLst>
                                            <p:cond delay="0"/>
                                          </p:stCondLst>
                                        </p:cTn>
                                        <p:tgtEl>
                                          <p:spTgt spid="44036"/>
                                        </p:tgtEl>
                                        <p:attrNameLst>
                                          <p:attrName>style.visibility</p:attrName>
                                        </p:attrNameLst>
                                      </p:cBhvr>
                                      <p:to>
                                        <p:strVal val="visible"/>
                                      </p:to>
                                    </p:set>
                                    <p:anim calcmode="lin" valueType="num">
                                      <p:cBhvr>
                                        <p:cTn id="21" dur="500" fill="hold"/>
                                        <p:tgtEl>
                                          <p:spTgt spid="44036"/>
                                        </p:tgtEl>
                                        <p:attrNameLst>
                                          <p:attrName>ppt_w</p:attrName>
                                        </p:attrNameLst>
                                      </p:cBhvr>
                                      <p:tavLst>
                                        <p:tav tm="0">
                                          <p:val>
                                            <p:fltVal val="0"/>
                                          </p:val>
                                        </p:tav>
                                        <p:tav tm="100000">
                                          <p:val>
                                            <p:strVal val="#ppt_w"/>
                                          </p:val>
                                        </p:tav>
                                      </p:tavLst>
                                    </p:anim>
                                    <p:anim calcmode="lin" valueType="num">
                                      <p:cBhvr>
                                        <p:cTn id="22" dur="500" fill="hold"/>
                                        <p:tgtEl>
                                          <p:spTgt spid="44036"/>
                                        </p:tgtEl>
                                        <p:attrNameLst>
                                          <p:attrName>ppt_h</p:attrName>
                                        </p:attrNameLst>
                                      </p:cBhvr>
                                      <p:tavLst>
                                        <p:tav tm="0">
                                          <p:val>
                                            <p:fltVal val="0"/>
                                          </p:val>
                                        </p:tav>
                                        <p:tav tm="100000">
                                          <p:val>
                                            <p:strVal val="#ppt_h"/>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5" presetClass="entr" presetSubtype="10" dur="500" fill="hold" nodeType="clickEffect">
                                  <p:stCondLst>
                                    <p:cond delay="0"/>
                                  </p:stCondLst>
                                  <p:childTnLst>
                                    <p:set>
                                      <p:cBhvr>
                                        <p:cTn id="26" dur="1" fill="hold">
                                          <p:stCondLst>
                                            <p:cond delay="0"/>
                                          </p:stCondLst>
                                        </p:cTn>
                                        <p:tgtEl>
                                          <p:spTgt spid="44037">
                                            <p:txEl>
                                              <p:pRg st="0" end="0"/>
                                            </p:txEl>
                                          </p:spTgt>
                                        </p:tgtEl>
                                        <p:attrNameLst>
                                          <p:attrName>style.visibility</p:attrName>
                                        </p:attrNameLst>
                                      </p:cBhvr>
                                      <p:to>
                                        <p:strVal val="visible"/>
                                      </p:to>
                                    </p:set>
                                    <p:animEffect transition="in" filter="checkerboard(across)">
                                      <p:cBhvr>
                                        <p:cTn id="27" dur="500"/>
                                        <p:tgtEl>
                                          <p:spTgt spid="44037">
                                            <p:txEl>
                                              <p:pRg st="0" end="0"/>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5" presetClass="entr" presetSubtype="10" dur="500" fill="hold" nodeType="clickEffect">
                                  <p:stCondLst>
                                    <p:cond delay="0"/>
                                  </p:stCondLst>
                                  <p:childTnLst>
                                    <p:set>
                                      <p:cBhvr>
                                        <p:cTn id="31" dur="1" fill="hold">
                                          <p:stCondLst>
                                            <p:cond delay="0"/>
                                          </p:stCondLst>
                                        </p:cTn>
                                        <p:tgtEl>
                                          <p:spTgt spid="44037">
                                            <p:txEl>
                                              <p:pRg st="1" end="1"/>
                                            </p:txEl>
                                          </p:spTgt>
                                        </p:tgtEl>
                                        <p:attrNameLst>
                                          <p:attrName>style.visibility</p:attrName>
                                        </p:attrNameLst>
                                      </p:cBhvr>
                                      <p:to>
                                        <p:strVal val="visible"/>
                                      </p:to>
                                    </p:set>
                                    <p:animEffect transition="in" filter="checkerboard(across)">
                                      <p:cBhvr>
                                        <p:cTn id="32" dur="500"/>
                                        <p:tgtEl>
                                          <p:spTgt spid="44037">
                                            <p:txEl>
                                              <p:pRg st="1" end="1"/>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6" presetClass="entr" presetSubtype="42" dur="500" fill="hold" nodeType="clickEffect">
                                  <p:stCondLst>
                                    <p:cond delay="0"/>
                                  </p:stCondLst>
                                  <p:childTnLst>
                                    <p:set>
                                      <p:cBhvr>
                                        <p:cTn id="36" dur="1" fill="hold">
                                          <p:stCondLst>
                                            <p:cond delay="0"/>
                                          </p:stCondLst>
                                        </p:cTn>
                                        <p:tgtEl>
                                          <p:spTgt spid="44038"/>
                                        </p:tgtEl>
                                        <p:attrNameLst>
                                          <p:attrName>style.visibility</p:attrName>
                                        </p:attrNameLst>
                                      </p:cBhvr>
                                      <p:to>
                                        <p:strVal val="visible"/>
                                      </p:to>
                                    </p:set>
                                    <p:animEffect transition="in" filter="barn(outHorizontal)">
                                      <p:cBhvr>
                                        <p:cTn id="37" dur="500"/>
                                        <p:tgtEl>
                                          <p:spTgt spid="44038"/>
                                        </p:tgtEl>
                                      </p:cBhvr>
                                    </p:animEffect>
                                  </p:childTnLst>
                                </p:cTn>
                              </p:par>
                            </p:childTnLst>
                          </p:cTn>
                        </p:par>
                        <p:par>
                          <p:cTn id="38" fill="hold" nodeType="afterGroup">
                            <p:stCondLst>
                              <p:cond delay="500"/>
                            </p:stCondLst>
                            <p:childTnLst>
                              <p:par>
                                <p:cTn id="39" presetID="23" presetClass="entr" presetSubtype="16" dur="500" fill="hold" nodeType="afterEffect">
                                  <p:stCondLst>
                                    <p:cond delay="0"/>
                                  </p:stCondLst>
                                  <p:childTnLst>
                                    <p:set>
                                      <p:cBhvr>
                                        <p:cTn id="40" dur="1" fill="hold">
                                          <p:stCondLst>
                                            <p:cond delay="0"/>
                                          </p:stCondLst>
                                        </p:cTn>
                                        <p:tgtEl>
                                          <p:spTgt spid="44039"/>
                                        </p:tgtEl>
                                        <p:attrNameLst>
                                          <p:attrName>style.visibility</p:attrName>
                                        </p:attrNameLst>
                                      </p:cBhvr>
                                      <p:to>
                                        <p:strVal val="visible"/>
                                      </p:to>
                                    </p:set>
                                    <p:anim calcmode="lin" valueType="num">
                                      <p:cBhvr>
                                        <p:cTn id="41" dur="500" fill="hold"/>
                                        <p:tgtEl>
                                          <p:spTgt spid="44039"/>
                                        </p:tgtEl>
                                        <p:attrNameLst>
                                          <p:attrName>ppt_w</p:attrName>
                                        </p:attrNameLst>
                                      </p:cBhvr>
                                      <p:tavLst>
                                        <p:tav tm="0">
                                          <p:val>
                                            <p:fltVal val="0"/>
                                          </p:val>
                                        </p:tav>
                                        <p:tav tm="100000">
                                          <p:val>
                                            <p:strVal val="#ppt_w"/>
                                          </p:val>
                                        </p:tav>
                                      </p:tavLst>
                                    </p:anim>
                                    <p:anim calcmode="lin" valueType="num">
                                      <p:cBhvr>
                                        <p:cTn id="42" dur="500" fill="hold"/>
                                        <p:tgtEl>
                                          <p:spTgt spid="44039"/>
                                        </p:tgtEl>
                                        <p:attrNameLst>
                                          <p:attrName>ppt_h</p:attrName>
                                        </p:attrNameLst>
                                      </p:cBhvr>
                                      <p:tavLst>
                                        <p:tav tm="0">
                                          <p:val>
                                            <p:fltVal val="0"/>
                                          </p:val>
                                        </p:tav>
                                        <p:tav tm="100000">
                                          <p:val>
                                            <p:strVal val="#ppt_h"/>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16" presetClass="entr" presetSubtype="37" dur="500" fill="hold" nodeType="clickEffect">
                                  <p:stCondLst>
                                    <p:cond delay="0"/>
                                  </p:stCondLst>
                                  <p:childTnLst>
                                    <p:set>
                                      <p:cBhvr>
                                        <p:cTn id="46" dur="1" fill="hold">
                                          <p:stCondLst>
                                            <p:cond delay="0"/>
                                          </p:stCondLst>
                                        </p:cTn>
                                        <p:tgtEl>
                                          <p:spTgt spid="44040">
                                            <p:txEl>
                                              <p:pRg st="0" end="0"/>
                                            </p:txEl>
                                          </p:spTgt>
                                        </p:tgtEl>
                                        <p:attrNameLst>
                                          <p:attrName>style.visibility</p:attrName>
                                        </p:attrNameLst>
                                      </p:cBhvr>
                                      <p:to>
                                        <p:strVal val="visible"/>
                                      </p:to>
                                    </p:set>
                                    <p:animEffect transition="in" filter="barn(outVertical)">
                                      <p:cBhvr>
                                        <p:cTn id="47" dur="500"/>
                                        <p:tgtEl>
                                          <p:spTgt spid="44040">
                                            <p:txEl>
                                              <p:pRg st="0" end="0"/>
                                            </p:txEl>
                                          </p:spTgt>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6" presetClass="entr" presetSubtype="37" dur="500" fill="hold" nodeType="clickEffect">
                                  <p:stCondLst>
                                    <p:cond delay="0"/>
                                  </p:stCondLst>
                                  <p:childTnLst>
                                    <p:set>
                                      <p:cBhvr>
                                        <p:cTn id="51" dur="1" fill="hold">
                                          <p:stCondLst>
                                            <p:cond delay="0"/>
                                          </p:stCondLst>
                                        </p:cTn>
                                        <p:tgtEl>
                                          <p:spTgt spid="44040">
                                            <p:txEl>
                                              <p:pRg st="1" end="1"/>
                                            </p:txEl>
                                          </p:spTgt>
                                        </p:tgtEl>
                                        <p:attrNameLst>
                                          <p:attrName>style.visibility</p:attrName>
                                        </p:attrNameLst>
                                      </p:cBhvr>
                                      <p:to>
                                        <p:strVal val="visible"/>
                                      </p:to>
                                    </p:set>
                                    <p:animEffect transition="in" filter="barn(outVertical)">
                                      <p:cBhvr>
                                        <p:cTn id="52" dur="500"/>
                                        <p:tgtEl>
                                          <p:spTgt spid="44040">
                                            <p:txEl>
                                              <p:pRg st="1" end="1"/>
                                            </p:txEl>
                                          </p:spTgt>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6" presetClass="entr" presetSubtype="42" dur="500" fill="hold" nodeType="clickEffect">
                                  <p:stCondLst>
                                    <p:cond delay="0"/>
                                  </p:stCondLst>
                                  <p:childTnLst>
                                    <p:set>
                                      <p:cBhvr>
                                        <p:cTn id="56" dur="1" fill="hold">
                                          <p:stCondLst>
                                            <p:cond delay="0"/>
                                          </p:stCondLst>
                                        </p:cTn>
                                        <p:tgtEl>
                                          <p:spTgt spid="44042"/>
                                        </p:tgtEl>
                                        <p:attrNameLst>
                                          <p:attrName>style.visibility</p:attrName>
                                        </p:attrNameLst>
                                      </p:cBhvr>
                                      <p:to>
                                        <p:strVal val="visible"/>
                                      </p:to>
                                    </p:set>
                                    <p:animEffect transition="in" filter="barn(outHorizontal)">
                                      <p:cBhvr>
                                        <p:cTn id="57" dur="500"/>
                                        <p:tgtEl>
                                          <p:spTgt spid="44042"/>
                                        </p:tgtEl>
                                      </p:cBhvr>
                                    </p:animEffect>
                                  </p:childTnLst>
                                </p:cTn>
                              </p:par>
                            </p:childTnLst>
                          </p:cTn>
                        </p:par>
                        <p:par>
                          <p:cTn id="58" fill="hold" nodeType="afterGroup">
                            <p:stCondLst>
                              <p:cond delay="500"/>
                            </p:stCondLst>
                            <p:childTnLst>
                              <p:par>
                                <p:cTn id="59" presetID="23" presetClass="entr" presetSubtype="36" dur="500" fill="hold" nodeType="afterEffect">
                                  <p:stCondLst>
                                    <p:cond delay="0"/>
                                  </p:stCondLst>
                                  <p:childTnLst>
                                    <p:set>
                                      <p:cBhvr>
                                        <p:cTn id="60" dur="1" fill="hold">
                                          <p:stCondLst>
                                            <p:cond delay="0"/>
                                          </p:stCondLst>
                                        </p:cTn>
                                        <p:tgtEl>
                                          <p:spTgt spid="44041"/>
                                        </p:tgtEl>
                                        <p:attrNameLst>
                                          <p:attrName>style.visibility</p:attrName>
                                        </p:attrNameLst>
                                      </p:cBhvr>
                                      <p:to>
                                        <p:strVal val="visible"/>
                                      </p:to>
                                    </p:set>
                                    <p:anim calcmode="lin" valueType="num">
                                      <p:cBhvr>
                                        <p:cTn id="61" dur="500" fill="hold"/>
                                        <p:tgtEl>
                                          <p:spTgt spid="44041"/>
                                        </p:tgtEl>
                                        <p:attrNameLst>
                                          <p:attrName>ppt_w</p:attrName>
                                        </p:attrNameLst>
                                      </p:cBhvr>
                                      <p:tavLst>
                                        <p:tav tm="0">
                                          <p:val>
                                            <p:strVal val="(6*min(max(#ppt_w*#ppt_h,.3),1)-7.4)/-.7*#ppt_w"/>
                                          </p:val>
                                        </p:tav>
                                        <p:tav tm="100000">
                                          <p:val>
                                            <p:strVal val="#ppt_w"/>
                                          </p:val>
                                        </p:tav>
                                      </p:tavLst>
                                    </p:anim>
                                    <p:anim calcmode="lin" valueType="num">
                                      <p:cBhvr>
                                        <p:cTn id="62" dur="500" fill="hold"/>
                                        <p:tgtEl>
                                          <p:spTgt spid="44041"/>
                                        </p:tgtEl>
                                        <p:attrNameLst>
                                          <p:attrName>ppt_h</p:attrName>
                                        </p:attrNameLst>
                                      </p:cBhvr>
                                      <p:tavLst>
                                        <p:tav tm="0">
                                          <p:val>
                                            <p:strVal val="(6*min(max(#ppt_w*#ppt_h,.3),1)-7.4)/-.7*#ppt_h"/>
                                          </p:val>
                                        </p:tav>
                                        <p:tav tm="100000">
                                          <p:val>
                                            <p:strVal val="#ppt_h"/>
                                          </p:val>
                                        </p:tav>
                                      </p:tavLst>
                                    </p:anim>
                                    <p:anim calcmode="lin" valueType="num">
                                      <p:cBhvr>
                                        <p:cTn id="63" dur="500" fill="hold"/>
                                        <p:tgtEl>
                                          <p:spTgt spid="44041"/>
                                        </p:tgtEl>
                                        <p:attrNameLst>
                                          <p:attrName>ppt_x</p:attrName>
                                        </p:attrNameLst>
                                      </p:cBhvr>
                                      <p:tavLst>
                                        <p:tav tm="0">
                                          <p:val>
                                            <p:fltVal val="0.5"/>
                                          </p:val>
                                        </p:tav>
                                        <p:tav tm="100000">
                                          <p:val>
                                            <p:strVal val="#ppt_x"/>
                                          </p:val>
                                        </p:tav>
                                      </p:tavLst>
                                    </p:anim>
                                    <p:anim calcmode="lin" valueType="num">
                                      <p:cBhvr>
                                        <p:cTn id="64" dur="500" fill="hold"/>
                                        <p:tgtEl>
                                          <p:spTgt spid="44041"/>
                                        </p:tgtEl>
                                        <p:attrNameLst>
                                          <p:attrName>ppt_y</p:attrName>
                                        </p:attrNameLst>
                                      </p:cBhvr>
                                      <p:tavLst>
                                        <p:tav tm="0">
                                          <p:val>
                                            <p:strVal val="1+(6*min(max(#ppt_w*#ppt_h,.3),1)-7.4)/-.7*#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文本占位符 353282"/>
          <p:cNvSpPr>
            <a:spLocks noGrp="1" noRot="1"/>
          </p:cNvSpPr>
          <p:nvPr>
            <p:ph idx="1"/>
          </p:nvPr>
        </p:nvSpPr>
        <p:spPr>
          <a:xfrm>
            <a:off x="323850" y="404813"/>
            <a:ext cx="8540750" cy="6121400"/>
          </a:xfrm>
          <a:solidFill>
            <a:srgbClr val="FFFF99"/>
          </a:solid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kern="1200" baseline="0">
                <a:solidFill>
                  <a:schemeClr val="tx1"/>
                </a:solidFill>
                <a:effectLst/>
                <a:latin typeface="+mn-lt"/>
                <a:ea typeface="+mn-ea"/>
                <a:cs typeface="+mn-cs"/>
              </a:defRPr>
            </a:lvl1pPr>
            <a:lvl2pPr marL="742950" lvl="1" indent="-285750" algn="l" defTabSz="914400" rtl="0" eaLnBrk="0" fontAlgn="base" hangingPunct="0">
              <a:lnSpc>
                <a:spcPct val="100000"/>
              </a:lnSpc>
              <a:spcBef>
                <a:spcPct val="20000"/>
              </a:spcBef>
              <a:spcAft>
                <a:spcPct val="0"/>
              </a:spcAft>
              <a:buClrTx/>
              <a:buSzTx/>
              <a:buFontTx/>
              <a:buChar char="–"/>
              <a:defRPr kumimoji="0" lang="zh-CN" altLang="en-US" sz="2800" b="0" i="0" u="none" kern="1200" baseline="0">
                <a:solidFill>
                  <a:schemeClr val="tx1"/>
                </a:solidFill>
                <a:effectLst/>
                <a:latin typeface="+mn-lt"/>
                <a:ea typeface="+mn-ea"/>
                <a:cs typeface="+mn-cs"/>
              </a:defRPr>
            </a:lvl2pPr>
            <a:lvl3pPr marL="1143000" lvl="2" indent="-228600" algn="l" defTabSz="914400" rtl="0" eaLnBrk="0" fontAlgn="base" hangingPunct="0">
              <a:lnSpc>
                <a:spcPct val="100000"/>
              </a:lnSpc>
              <a:spcBef>
                <a:spcPct val="20000"/>
              </a:spcBef>
              <a:spcAft>
                <a:spcPct val="0"/>
              </a:spcAft>
              <a:buClrTx/>
              <a:buSzTx/>
              <a:buFontTx/>
              <a:buChar char="•"/>
              <a:defRPr kumimoji="0" lang="zh-CN" altLang="en-US" sz="2400" b="0" i="0" u="none" kern="1200" baseline="0">
                <a:solidFill>
                  <a:schemeClr val="tx1"/>
                </a:solidFill>
                <a:effectLst/>
                <a:latin typeface="+mn-lt"/>
                <a:ea typeface="+mn-ea"/>
                <a:cs typeface="+mn-cs"/>
              </a:defRPr>
            </a:lvl3pPr>
            <a:lvl4pPr marL="1600200" lvl="3"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4pPr>
            <a:lvl5pPr marL="2057400" lvl="4" indent="-228600" algn="l" defTabSz="914400" rtl="0" eaLnBrk="0" fontAlgn="base" hangingPunct="0">
              <a:lnSpc>
                <a:spcPct val="100000"/>
              </a:lnSpc>
              <a:spcBef>
                <a:spcPct val="20000"/>
              </a:spcBef>
              <a:spcAft>
                <a:spcPct val="0"/>
              </a:spcAft>
              <a:buClrTx/>
              <a:buSzTx/>
              <a:buFontTx/>
              <a:buChar char="»"/>
              <a:defRPr kumimoji="0" lang="zh-CN" altLang="en-US" sz="2000" b="0" i="0" u="none" kern="1200" baseline="0">
                <a:solidFill>
                  <a:schemeClr val="tx1"/>
                </a:solidFill>
                <a:effectLst/>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lang="zh-CN" altLang="en-US" sz="2000" b="0" i="0" u="none" kern="1200" baseline="0">
                <a:solidFill>
                  <a:schemeClr val="tx1"/>
                </a:solidFill>
                <a:latin typeface="+mn-lt"/>
                <a:ea typeface="+mn-ea"/>
                <a:cs typeface="+mn-cs"/>
              </a:defRPr>
            </a:lvl9pPr>
          </a:lstStyle>
          <a:p>
            <a:pPr lvl="0">
              <a:spcBef>
                <a:spcPct val="50000"/>
              </a:spcBef>
              <a:buNone/>
            </a:pPr>
            <a:r>
              <a:rPr lang="zh-CN" altLang="en-US" sz="3600" b="1">
                <a:solidFill>
                  <a:srgbClr val="0000FF"/>
                </a:solidFill>
              </a:rPr>
              <a:t>          问你西游什么时侯回来？可怕的路途，陡峭的山岩难以攀登。只见鸟儿叫声凄厉，在古树上悲鸣，雌的和雄的在林间环绕飞翔。又听见杜鹃在月夜里啼叫，哀愁充满空山。蜀道难走啊，比上天还难，让人听了这话红颜衰谢。连绵的山峰离天不到一尺，枯松靠着陡直的绝壁倒挂着。急流瀑布争着喧嚣而下，撞击山崖使石头翻滚发出雷鸣般声响。就是这么危险，你这远道的人，为什么来到这里？</a:t>
            </a:r>
            <a:endParaRPr lang="zh-CN" altLang="en-US" sz="3600" b="1"/>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文本框 445441"/>
          <p:cNvSpPr txBox="1"/>
          <p:nvPr/>
        </p:nvSpPr>
        <p:spPr>
          <a:xfrm>
            <a:off x="1116013" y="1196975"/>
            <a:ext cx="7127875" cy="701675"/>
          </a:xfrm>
          <a:prstGeom prst="rect">
            <a:avLst/>
          </a:prstGeom>
          <a:noFill/>
          <a:ln w="9525">
            <a:noFill/>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0">
              <a:spcBef>
                <a:spcPct val="50000"/>
              </a:spcBef>
            </a:pPr>
            <a:r>
              <a:rPr lang="en-US" altLang="en-US" sz="4000" b="1" spc="0">
                <a:solidFill>
                  <a:srgbClr val="00808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第二段可分为几层意思？</a:t>
            </a:r>
            <a:r>
              <a:rPr lang="en-US" altLang="en-US" sz="4000" spc="0">
                <a:solidFill>
                  <a:srgbClr val="008080"/>
                </a:solidFill>
                <a:latin typeface="黑体" panose="02010609060101010101" pitchFamily="49" charset="-122"/>
                <a:ea typeface="黑体" panose="02010609060101010101" pitchFamily="49" charset="-122"/>
              </a:rPr>
              <a:t> </a:t>
            </a:r>
            <a:endParaRPr lang="en-US" altLang="en-US" sz="4000">
              <a:solidFill>
                <a:srgbClr val="008080"/>
              </a:solidFill>
              <a:latin typeface="黑体" panose="02010609060101010101" pitchFamily="49" charset="-122"/>
              <a:ea typeface="黑体" panose="02010609060101010101" pitchFamily="49" charset="-122"/>
            </a:endParaRPr>
          </a:p>
        </p:txBody>
      </p:sp>
      <p:sp>
        <p:nvSpPr>
          <p:cNvPr id="46083" name="矩形 445442"/>
          <p:cNvSpPr/>
          <p:nvPr/>
        </p:nvSpPr>
        <p:spPr>
          <a:xfrm>
            <a:off x="250825" y="2565400"/>
            <a:ext cx="8642350" cy="3529013"/>
          </a:xfrm>
          <a:prstGeom prst="rect">
            <a:avLst/>
          </a:prstGeom>
          <a:noFill/>
          <a:ln>
            <a:noFill/>
            <a:miter lim="800000"/>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342900" lvl="0" indent="-342900" eaLnBrk="1" hangingPunct="1">
              <a:spcBef>
                <a:spcPct val="20000"/>
              </a:spcBef>
              <a:buClr>
                <a:schemeClr val="hlink"/>
              </a:buClr>
              <a:buSzPct val="70000"/>
              <a:buFont typeface="Wingdings" panose="05000000000000000000" pitchFamily="2" charset="2"/>
              <a:buChar char="v"/>
            </a:pPr>
            <a:r>
              <a:rPr lang="zh-CN" altLang="en-US" sz="4000" b="1" u="sng">
                <a:ea typeface="黑体" panose="02010609060101010101" pitchFamily="49" charset="-122"/>
              </a:rPr>
              <a:t>第一层：（问君西游</a:t>
            </a:r>
            <a:r>
              <a:rPr lang="en-US" altLang="zh-CN" sz="4000" b="1" u="sng">
                <a:latin typeface="黑体" panose="02010609060101010101" pitchFamily="49" charset="-122"/>
                <a:ea typeface="黑体" panose="02010609060101010101" pitchFamily="49" charset="-122"/>
              </a:rPr>
              <a:t>……</a:t>
            </a:r>
            <a:r>
              <a:rPr lang="zh-CN" altLang="en-US" sz="4000" b="1" u="sng">
                <a:ea typeface="黑体" panose="02010609060101010101" pitchFamily="49" charset="-122"/>
              </a:rPr>
              <a:t>使人听此凋朱颜）描写蜀道景物的凄清。</a:t>
            </a:r>
            <a:endParaRPr lang="zh-CN" altLang="en-US" sz="4000" b="1" u="sng">
              <a:ea typeface="黑体" panose="02010609060101010101" pitchFamily="49" charset="-122"/>
            </a:endParaRPr>
          </a:p>
          <a:p>
            <a:pPr marL="342900" lvl="0" indent="-342900" eaLnBrk="1" hangingPunct="1">
              <a:spcBef>
                <a:spcPct val="20000"/>
              </a:spcBef>
              <a:buClr>
                <a:schemeClr val="hlink"/>
              </a:buClr>
              <a:buSzPct val="70000"/>
              <a:buFont typeface="Wingdings" panose="05000000000000000000" pitchFamily="2" charset="2"/>
              <a:buChar char="v"/>
            </a:pPr>
            <a:r>
              <a:rPr lang="zh-CN" altLang="en-US" sz="4000" b="1" u="sng">
                <a:ea typeface="黑体" panose="02010609060101010101" pitchFamily="49" charset="-122"/>
              </a:rPr>
              <a:t>第二层：（连峰去天</a:t>
            </a:r>
            <a:r>
              <a:rPr lang="en-US" altLang="zh-CN" sz="4000" b="1" u="sng">
                <a:latin typeface="黑体" panose="02010609060101010101" pitchFamily="49" charset="-122"/>
                <a:ea typeface="黑体" panose="02010609060101010101" pitchFamily="49" charset="-122"/>
              </a:rPr>
              <a:t>……</a:t>
            </a:r>
            <a:r>
              <a:rPr lang="zh-CN" altLang="en-US" sz="4000" b="1" u="sng">
                <a:ea typeface="黑体" panose="02010609060101010101" pitchFamily="49" charset="-122"/>
              </a:rPr>
              <a:t>胡为乎来哉！）描绘蜀道山水的险恶。</a:t>
            </a:r>
            <a:endParaRPr lang="zh-CN" altLang="en-US" sz="4000" b="1" u="sng">
              <a:ea typeface="黑体" panose="02010609060101010101" pitchFamily="49" charset="-122"/>
            </a:endParaRPr>
          </a:p>
        </p:txBody>
      </p:sp>
      <p:sp>
        <p:nvSpPr>
          <p:cNvPr id="46084" name="矩形 445443"/>
          <p:cNvSpPr/>
          <p:nvPr/>
        </p:nvSpPr>
        <p:spPr>
          <a:xfrm>
            <a:off x="0" y="0"/>
            <a:ext cx="2808288" cy="836613"/>
          </a:xfrm>
          <a:prstGeom prst="rect">
            <a:avLst/>
          </a:prstGeom>
          <a:noFill/>
          <a:ln w="38100">
            <a:solidFill>
              <a:srgbClr val="FF33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r>
              <a:rPr lang="zh-CN" altLang="en-US" sz="3600" b="1">
                <a:solidFill>
                  <a:srgbClr val="0000FF"/>
                </a:solidFill>
                <a:latin typeface="黑体" panose="02010609060101010101" pitchFamily="49" charset="-122"/>
                <a:ea typeface="黑体" panose="02010609060101010101" pitchFamily="49" charset="-122"/>
              </a:rPr>
              <a:t>第</a:t>
            </a:r>
            <a:r>
              <a:rPr lang="en-US" altLang="zh-CN" sz="3600" b="1">
                <a:solidFill>
                  <a:srgbClr val="0000FF"/>
                </a:solidFill>
                <a:latin typeface="黑体" panose="02010609060101010101" pitchFamily="49" charset="-122"/>
                <a:ea typeface="黑体" panose="02010609060101010101" pitchFamily="49" charset="-122"/>
              </a:rPr>
              <a:t>2</a:t>
            </a:r>
            <a:r>
              <a:rPr lang="zh-CN" altLang="en-US" sz="3600" b="1">
                <a:solidFill>
                  <a:srgbClr val="0000FF"/>
                </a:solidFill>
                <a:latin typeface="黑体" panose="02010609060101010101" pitchFamily="49" charset="-122"/>
                <a:ea typeface="黑体" panose="02010609060101010101" pitchFamily="49" charset="-122"/>
              </a:rPr>
              <a:t>段 </a:t>
            </a:r>
            <a:endParaRPr lang="zh-CN" altLang="en-US" sz="3600">
              <a:solidFill>
                <a:srgbClr val="0000FF"/>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 calcmode="lin" valueType="num">
                                      <p:cBhvr>
                                        <p:cTn id="7" dur="500" fill="hold"/>
                                        <p:tgtEl>
                                          <p:spTgt spid="4608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460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6083">
                                            <p:txEl>
                                              <p:pRg st="1" end="1"/>
                                            </p:txEl>
                                          </p:spTgt>
                                        </p:tgtEl>
                                        <p:attrNameLst>
                                          <p:attrName>style.visibility</p:attrName>
                                        </p:attrNameLst>
                                      </p:cBhvr>
                                      <p:to>
                                        <p:strVal val="visible"/>
                                      </p:to>
                                    </p:set>
                                    <p:anim calcmode="lin" valueType="num">
                                      <p:cBhvr>
                                        <p:cTn id="13" dur="500" fill="hold"/>
                                        <p:tgtEl>
                                          <p:spTgt spid="4608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4608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文本框 446465"/>
          <p:cNvSpPr txBox="1"/>
          <p:nvPr/>
        </p:nvSpPr>
        <p:spPr>
          <a:xfrm>
            <a:off x="755650" y="1125538"/>
            <a:ext cx="7777163" cy="1311275"/>
          </a:xfrm>
          <a:prstGeom prst="rect">
            <a:avLst/>
          </a:prstGeom>
          <a:noFill/>
          <a:ln w="9525">
            <a:noFill/>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0">
              <a:spcBef>
                <a:spcPct val="50000"/>
              </a:spcBef>
            </a:pPr>
            <a:r>
              <a:rPr lang="en-US" altLang="en-US" sz="4000" b="1" spc="0">
                <a:solidFill>
                  <a:srgbClr val="00808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这一段中哪句话起到了钩连前后两层内容的作用？</a:t>
            </a:r>
            <a:r>
              <a:rPr lang="en-US" altLang="en-US" sz="4000" spc="0">
                <a:latin typeface="黑体" panose="02010609060101010101" pitchFamily="49" charset="-122"/>
                <a:ea typeface="黑体" panose="02010609060101010101" pitchFamily="49" charset="-122"/>
              </a:rPr>
              <a:t> </a:t>
            </a:r>
            <a:endParaRPr lang="en-US" altLang="en-US" sz="4000">
              <a:latin typeface="黑体" panose="02010609060101010101" pitchFamily="49" charset="-122"/>
              <a:ea typeface="黑体" panose="02010609060101010101" pitchFamily="49" charset="-122"/>
            </a:endParaRPr>
          </a:p>
        </p:txBody>
      </p:sp>
      <p:sp>
        <p:nvSpPr>
          <p:cNvPr id="47107" name="矩形 446466"/>
          <p:cNvSpPr/>
          <p:nvPr/>
        </p:nvSpPr>
        <p:spPr>
          <a:xfrm>
            <a:off x="539750" y="2743200"/>
            <a:ext cx="8280400" cy="3278188"/>
          </a:xfrm>
          <a:prstGeom prst="rect">
            <a:avLst/>
          </a:prstGeom>
          <a:noFill/>
          <a:ln>
            <a:noFill/>
            <a:miter lim="800000"/>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342900" lvl="0" indent="-342900" eaLnBrk="1" hangingPunct="1">
              <a:spcBef>
                <a:spcPct val="20000"/>
              </a:spcBef>
              <a:buClr>
                <a:schemeClr val="hlink"/>
              </a:buClr>
              <a:buSzPct val="70000"/>
              <a:buFont typeface="Wingdings" panose="05000000000000000000" pitchFamily="2" charset="2"/>
            </a:pPr>
            <a:r>
              <a:rPr lang="zh-CN" altLang="en-US" sz="4000">
                <a:latin typeface="黑体" panose="02010609060101010101" pitchFamily="49" charset="-122"/>
                <a:ea typeface="黑体" panose="02010609060101010101" pitchFamily="49" charset="-122"/>
              </a:rPr>
              <a:t> </a:t>
            </a:r>
            <a:r>
              <a:rPr lang="zh-CN" altLang="en-US" sz="4000" b="1" u="sng">
                <a:latin typeface="黑体" panose="02010609060101010101" pitchFamily="49" charset="-122"/>
                <a:ea typeface="黑体" panose="02010609060101010101" pitchFamily="49" charset="-122"/>
              </a:rPr>
              <a:t>“蜀道之难，难于上青天，使人听此凋朱颜”起到了这一作用。这一句说明蜀道是“畏途”，无论是上文的凄凉，还是下文的险恶，都是游人难以承受的</a:t>
            </a:r>
            <a:r>
              <a:rPr lang="en-US" altLang="zh-CN" sz="4000" b="1" u="sng">
                <a:latin typeface="黑体" panose="02010609060101010101" pitchFamily="49" charset="-122"/>
                <a:ea typeface="黑体" panose="02010609060101010101" pitchFamily="49" charset="-122"/>
              </a:rPr>
              <a:t>——“</a:t>
            </a:r>
            <a:r>
              <a:rPr lang="zh-CN" altLang="en-US" sz="4000" b="1" u="sng">
                <a:latin typeface="黑体" panose="02010609060101010101" pitchFamily="49" charset="-122"/>
                <a:ea typeface="黑体" panose="02010609060101010101" pitchFamily="49" charset="-122"/>
              </a:rPr>
              <a:t>凋朱颜”。</a:t>
            </a:r>
            <a:endParaRPr lang="zh-CN" altLang="en-US" sz="4000" b="1" u="sng">
              <a:latin typeface="黑体" panose="02010609060101010101" pitchFamily="49" charset="-122"/>
              <a:ea typeface="黑体" panose="02010609060101010101" pitchFamily="49" charset="-122"/>
            </a:endParaRPr>
          </a:p>
        </p:txBody>
      </p:sp>
      <p:sp>
        <p:nvSpPr>
          <p:cNvPr id="47108" name="矩形 446467"/>
          <p:cNvSpPr/>
          <p:nvPr/>
        </p:nvSpPr>
        <p:spPr>
          <a:xfrm>
            <a:off x="179388" y="73025"/>
            <a:ext cx="2736850" cy="692150"/>
          </a:xfrm>
          <a:prstGeom prst="rect">
            <a:avLst/>
          </a:prstGeom>
          <a:noFill/>
          <a:ln w="38100">
            <a:solidFill>
              <a:srgbClr val="FF33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r>
              <a:rPr lang="zh-CN" altLang="en-US" sz="3600" b="1">
                <a:solidFill>
                  <a:srgbClr val="0000FF"/>
                </a:solidFill>
                <a:latin typeface="黑体" panose="02010609060101010101" pitchFamily="49" charset="-122"/>
                <a:ea typeface="黑体" panose="02010609060101010101" pitchFamily="49" charset="-122"/>
              </a:rPr>
              <a:t>第</a:t>
            </a:r>
            <a:r>
              <a:rPr lang="en-US" altLang="zh-CN" sz="3600" b="1">
                <a:solidFill>
                  <a:srgbClr val="0000FF"/>
                </a:solidFill>
                <a:latin typeface="黑体" panose="02010609060101010101" pitchFamily="49" charset="-122"/>
                <a:ea typeface="黑体" panose="02010609060101010101" pitchFamily="49" charset="-122"/>
              </a:rPr>
              <a:t>2</a:t>
            </a:r>
            <a:r>
              <a:rPr lang="zh-CN" altLang="en-US" sz="3600" b="1">
                <a:solidFill>
                  <a:srgbClr val="0000FF"/>
                </a:solidFill>
                <a:latin typeface="黑体" panose="02010609060101010101" pitchFamily="49" charset="-122"/>
                <a:ea typeface="黑体" panose="02010609060101010101" pitchFamily="49" charset="-122"/>
              </a:rPr>
              <a:t>段 </a:t>
            </a:r>
            <a:endParaRPr lang="zh-CN" altLang="en-US" sz="3600" b="1">
              <a:solidFill>
                <a:srgbClr val="0000FF"/>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 calcmode="lin" valueType="num">
                                      <p:cBhvr>
                                        <p:cTn id="7" dur="5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4710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文本框 447489"/>
          <p:cNvSpPr txBox="1"/>
          <p:nvPr/>
        </p:nvSpPr>
        <p:spPr>
          <a:xfrm>
            <a:off x="755650" y="1125538"/>
            <a:ext cx="7777163" cy="1311275"/>
          </a:xfrm>
          <a:prstGeom prst="rect">
            <a:avLst/>
          </a:prstGeom>
          <a:noFill/>
          <a:ln w="9525">
            <a:noFill/>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0">
              <a:spcBef>
                <a:spcPct val="50000"/>
              </a:spcBef>
            </a:pPr>
            <a:r>
              <a:rPr lang="en-US" altLang="en-US" sz="4000" b="1" spc="0">
                <a:solidFill>
                  <a:srgbClr val="00808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这一段运用了哪些手法？渲染了怎样的气氛？</a:t>
            </a:r>
            <a:r>
              <a:rPr lang="en-US" altLang="en-US" sz="4000" spc="0">
                <a:solidFill>
                  <a:srgbClr val="008080"/>
                </a:solidFill>
                <a:latin typeface="黑体" panose="02010609060101010101" pitchFamily="49" charset="-122"/>
                <a:ea typeface="黑体" panose="02010609060101010101" pitchFamily="49" charset="-122"/>
              </a:rPr>
              <a:t> </a:t>
            </a:r>
            <a:endParaRPr lang="en-US" altLang="en-US" sz="4000">
              <a:solidFill>
                <a:srgbClr val="008080"/>
              </a:solidFill>
              <a:latin typeface="黑体" panose="02010609060101010101" pitchFamily="49" charset="-122"/>
              <a:ea typeface="黑体" panose="02010609060101010101" pitchFamily="49" charset="-122"/>
            </a:endParaRPr>
          </a:p>
        </p:txBody>
      </p:sp>
      <p:sp>
        <p:nvSpPr>
          <p:cNvPr id="48131" name="矩形 447490"/>
          <p:cNvSpPr/>
          <p:nvPr/>
        </p:nvSpPr>
        <p:spPr>
          <a:xfrm>
            <a:off x="539750" y="2743200"/>
            <a:ext cx="8280400" cy="3278188"/>
          </a:xfrm>
          <a:prstGeom prst="rect">
            <a:avLst/>
          </a:prstGeom>
          <a:noFill/>
          <a:ln>
            <a:noFill/>
            <a:miter lim="800000"/>
          </a:ln>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342900" lvl="0" indent="-342900" eaLnBrk="1" hangingPunct="1">
              <a:spcBef>
                <a:spcPct val="20000"/>
              </a:spcBef>
              <a:buClr>
                <a:schemeClr val="hlink"/>
              </a:buClr>
              <a:buSzPct val="70000"/>
              <a:buFont typeface="Wingdings" panose="05000000000000000000" pitchFamily="2" charset="2"/>
              <a:buChar char="v"/>
            </a:pPr>
            <a:r>
              <a:rPr lang="zh-CN" altLang="en-US" sz="4000">
                <a:latin typeface="黑体" panose="02010609060101010101" pitchFamily="49" charset="-122"/>
                <a:ea typeface="黑体" panose="02010609060101010101" pitchFamily="49" charset="-122"/>
              </a:rPr>
              <a:t> </a:t>
            </a:r>
            <a:r>
              <a:rPr lang="zh-CN" altLang="en-US" sz="3200" b="1" u="sng">
                <a:latin typeface="黑体" panose="02010609060101010101" pitchFamily="49" charset="-122"/>
                <a:ea typeface="黑体" panose="02010609060101010101" pitchFamily="49" charset="-122"/>
              </a:rPr>
              <a:t>“但见”四句运用细节描写，借景抒情，渲染了苍凉凄清的气氛。</a:t>
            </a:r>
            <a:endParaRPr lang="zh-CN" altLang="en-US" sz="3200" b="1" u="sng">
              <a:latin typeface="黑体" panose="02010609060101010101" pitchFamily="49" charset="-122"/>
              <a:ea typeface="黑体" panose="02010609060101010101" pitchFamily="49" charset="-122"/>
            </a:endParaRPr>
          </a:p>
          <a:p>
            <a:pPr marL="342900" lvl="0" indent="-342900" eaLnBrk="1" hangingPunct="1">
              <a:spcBef>
                <a:spcPct val="20000"/>
              </a:spcBef>
              <a:buClr>
                <a:schemeClr val="hlink"/>
              </a:buClr>
              <a:buSzPct val="70000"/>
              <a:buFont typeface="Wingdings" panose="05000000000000000000" pitchFamily="2" charset="2"/>
              <a:buChar char="v"/>
            </a:pPr>
            <a:r>
              <a:rPr lang="zh-CN" altLang="en-US" sz="3200" b="1" u="sng">
                <a:latin typeface="黑体" panose="02010609060101010101" pitchFamily="49" charset="-122"/>
                <a:ea typeface="黑体" panose="02010609060101010101" pitchFamily="49" charset="-122"/>
              </a:rPr>
              <a:t>“连峰”四句运用夸张的手法，由静到动进行描写，渲染了惊险的气氛，营造出一种势若排山倒海的艺术效果。是对蜀道之难的描写，达到了登峰造极的地步。</a:t>
            </a:r>
            <a:r>
              <a:rPr lang="zh-CN" altLang="en-US" sz="3200">
                <a:latin typeface="黑体" panose="02010609060101010101" pitchFamily="49" charset="-122"/>
                <a:ea typeface="黑体" panose="02010609060101010101" pitchFamily="49" charset="-122"/>
              </a:rPr>
              <a:t> </a:t>
            </a:r>
            <a:endParaRPr lang="zh-CN" altLang="en-US" sz="3200">
              <a:latin typeface="黑体" panose="02010609060101010101" pitchFamily="49" charset="-122"/>
              <a:ea typeface="黑体" panose="02010609060101010101" pitchFamily="49" charset="-122"/>
            </a:endParaRPr>
          </a:p>
        </p:txBody>
      </p:sp>
      <p:sp>
        <p:nvSpPr>
          <p:cNvPr id="48132" name="矩形 447491"/>
          <p:cNvSpPr/>
          <p:nvPr/>
        </p:nvSpPr>
        <p:spPr>
          <a:xfrm>
            <a:off x="179388" y="73025"/>
            <a:ext cx="2736850" cy="692150"/>
          </a:xfrm>
          <a:prstGeom prst="rect">
            <a:avLst/>
          </a:prstGeom>
          <a:noFill/>
          <a:ln w="38100">
            <a:solidFill>
              <a:srgbClr val="FF33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r>
              <a:rPr lang="zh-CN" altLang="en-US" sz="3600" b="1">
                <a:solidFill>
                  <a:srgbClr val="0000FF"/>
                </a:solidFill>
                <a:latin typeface="黑体" panose="02010609060101010101" pitchFamily="49" charset="-122"/>
                <a:ea typeface="黑体" panose="02010609060101010101" pitchFamily="49" charset="-122"/>
              </a:rPr>
              <a:t>第</a:t>
            </a:r>
            <a:r>
              <a:rPr lang="en-US" altLang="zh-CN" sz="3600" b="1">
                <a:solidFill>
                  <a:srgbClr val="0000FF"/>
                </a:solidFill>
                <a:latin typeface="黑体" panose="02010609060101010101" pitchFamily="49" charset="-122"/>
                <a:ea typeface="黑体" panose="02010609060101010101" pitchFamily="49" charset="-122"/>
              </a:rPr>
              <a:t>2</a:t>
            </a:r>
            <a:r>
              <a:rPr lang="zh-CN" altLang="en-US" sz="3600" b="1">
                <a:solidFill>
                  <a:srgbClr val="0000FF"/>
                </a:solidFill>
                <a:latin typeface="黑体" panose="02010609060101010101" pitchFamily="49" charset="-122"/>
                <a:ea typeface="黑体" panose="02010609060101010101" pitchFamily="49" charset="-122"/>
              </a:rPr>
              <a:t>段 </a:t>
            </a:r>
            <a:endParaRPr lang="zh-CN" altLang="en-US" sz="3600" b="1">
              <a:solidFill>
                <a:srgbClr val="0000FF"/>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8131">
                                            <p:txEl>
                                              <p:pRg st="1" end="1"/>
                                            </p:txEl>
                                          </p:spTgt>
                                        </p:tgtEl>
                                        <p:attrNameLst>
                                          <p:attrName>style.visibility</p:attrName>
                                        </p:attrNameLst>
                                      </p:cBhvr>
                                      <p:to>
                                        <p:strVal val="visible"/>
                                      </p:to>
                                    </p:set>
                                    <p:anim calcmode="lin" valueType="num">
                                      <p:cBhvr>
                                        <p:cTn id="13" dur="500" fill="hold"/>
                                        <p:tgtEl>
                                          <p:spTgt spid="48131">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4813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https://d.book118.com/686002034045010103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1_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25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25</vt:i4>
      </vt:variant>
    </vt:vector>
  </HeadingPairs>
  <TitlesOfParts>
    <vt:vector baseType="lpstr" size="36">
      <vt:lpstr>Arial</vt:lpstr>
      <vt:lpstr>Calibri</vt:lpstr>
      <vt:lpstr>宋体</vt:lpstr>
      <vt:lpstr>黑体</vt:lpstr>
      <vt:lpstr>隶书</vt:lpstr>
      <vt:lpstr>Verdana</vt:lpstr>
      <vt:lpstr>Times New Roman</vt:lpstr>
      <vt:lpstr>方正舒体</vt:lpstr>
      <vt:lpstr>Wingdings</vt:lpstr>
      <vt:lpstr>华文新魏</vt:lpstr>
      <vt:lpstr>Office Theme</vt:lpstr>
      <vt:lpstr>PowerPoint Presentation</vt:lpstr>
      <vt:lpstr>PowerPoint Presentation</vt:lpstr>
      <vt:lpstr>PowerPoint Presentation</vt:lpstr>
      <vt:lpstr>PowerPoint Presentation</vt:lpstr>
      <vt:lpstr>PowerPoint Presentation</vt:lpstr>
      <vt:lpstr>蜀道简介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第1段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2024-09-28T11:36:36.988</cp:lastPrinted>
  <dcterms:created xsi:type="dcterms:W3CDTF">2024-09-28T03:36:37Z</dcterms:created>
  <dcterms:modified xsi:type="dcterms:W3CDTF">2024-09-28T03:36:38Z</dcterms:modified>
</cp:coreProperties>
</file>