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Default Extension="png" ContentType="image/png"/>
  <Default Extension="svg" ContentType="image/sv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79" r:id="rId2"/>
    <p:sldMasterId id="2147483691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7" r:id="rId18"/>
  </p:sldIdLst>
  <p:sldSz cx="12192000" cy="6858000"/>
  <p:notesSz cx="6858000" cy="9144000"/>
  <p:embeddedFontLst>
    <p:embeddedFont>
      <p:font typeface="微软雅黑" panose="020B0503020204020204" pitchFamily="2" charset="-122"/>
      <p:regular r:id="rId20"/>
    </p:embeddedFont>
    <p:embeddedFont>
      <p:font typeface="汉仪黑方简" panose="00020600040101010101" charset="-122"/>
      <p:regular r:id="rId21"/>
    </p:embeddedFont>
    <p:embeddedFont>
      <p:font typeface="楷体" panose="02010609060101010101" charset="-122"/>
      <p:regular r:id="rId22"/>
    </p:embeddedFont>
    <p:embeddedFont>
      <p:font typeface="等线" panose="02010600030101010101" charset="-122"/>
      <p:regular r:id="rId23"/>
    </p:embeddedFont>
    <p:embeddedFont>
      <p:font typeface="等线 Light" panose="02010600030101010101" charset="-122"/>
      <p:regular r:id="rId24"/>
    </p:embeddedFont>
  </p:embeddedFontLst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tags" Target="tags/tag276.xml" /><Relationship Id="rId2" Type="http://schemas.openxmlformats.org/officeDocument/2006/relationships/slideMaster" Target="slideMasters/slideMaster2.xml" /><Relationship Id="rId20" Type="http://schemas.openxmlformats.org/officeDocument/2006/relationships/font" Target="fonts/font1.fntdata" /><Relationship Id="rId21" Type="http://schemas.openxmlformats.org/officeDocument/2006/relationships/font" Target="fonts/font2.fntdata" /><Relationship Id="rId22" Type="http://schemas.openxmlformats.org/officeDocument/2006/relationships/font" Target="fonts/font3.fntdata" /><Relationship Id="rId23" Type="http://schemas.openxmlformats.org/officeDocument/2006/relationships/font" Target="fonts/font4.fntdata" /><Relationship Id="rId24" Type="http://schemas.openxmlformats.org/officeDocument/2006/relationships/font" Target="fonts/font5.fntdata" /><Relationship Id="rId25" Type="http://schemas.openxmlformats.org/officeDocument/2006/relationships/presProps" Target="presProps.xml" /><Relationship Id="rId26" Type="http://schemas.openxmlformats.org/officeDocument/2006/relationships/viewProps" Target="viewProps.xml" /><Relationship Id="rId27" Type="http://schemas.openxmlformats.org/officeDocument/2006/relationships/theme" Target="theme/theme1.xml" /><Relationship Id="rId28" Type="http://schemas.openxmlformats.org/officeDocument/2006/relationships/tableStyles" Target="tableStyles.xml" /><Relationship Id="rId3" Type="http://schemas.openxmlformats.org/officeDocument/2006/relationships/slideMaster" Target="slideMasters/slideMaster3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AA3AAFC-5BAC-4F2F-A885-5869FC172FF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E69078A-2508-4AEC-B15A-06DD882CAFB4}" type="slidenum">
              <a:rPr lang="zh-CN" altLang="en-US" smtClean="0"/>
              <a:t/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/>
          </p:cNvSpPr>
          <p:nvPr>
            <p:ph type="sldImg" idx="2"/>
          </p:nvPr>
        </p:nvSpPr>
        <p:spPr/>
      </p:sp>
      <p:sp>
        <p:nvSpPr>
          <p:cNvPr id="3" name="文本占位符 2"/>
          <p:cNvSpPr txBox="1"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10.xml" /><Relationship Id="rId11" Type="http://schemas.openxmlformats.org/officeDocument/2006/relationships/tags" Target="../tags/tag11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2.xml" /><Relationship Id="rId3" Type="http://schemas.openxmlformats.org/officeDocument/2006/relationships/tags" Target="../tags/tag3.xml" /><Relationship Id="rId4" Type="http://schemas.openxmlformats.org/officeDocument/2006/relationships/tags" Target="../tags/tag4.xml" /><Relationship Id="rId5" Type="http://schemas.openxmlformats.org/officeDocument/2006/relationships/tags" Target="../tags/tag5.xml" /><Relationship Id="rId6" Type="http://schemas.openxmlformats.org/officeDocument/2006/relationships/tags" Target="../tags/tag6.xml" /><Relationship Id="rId7" Type="http://schemas.openxmlformats.org/officeDocument/2006/relationships/tags" Target="../tags/tag7.xml" /><Relationship Id="rId8" Type="http://schemas.openxmlformats.org/officeDocument/2006/relationships/tags" Target="../tags/tag8.xml" /><Relationship Id="rId9" Type="http://schemas.openxmlformats.org/officeDocument/2006/relationships/tags" Target="../tags/tag9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2.xml" /><Relationship Id="rId2" Type="http://schemas.openxmlformats.org/officeDocument/2006/relationships/tags" Target="../tags/tag13.xml" /><Relationship Id="rId3" Type="http://schemas.openxmlformats.org/officeDocument/2006/relationships/tags" Target="../tags/tag14.xml" /><Relationship Id="rId4" Type="http://schemas.openxmlformats.org/officeDocument/2006/relationships/tags" Target="../tags/tag15.xml" /><Relationship Id="rId5" Type="http://schemas.openxmlformats.org/officeDocument/2006/relationships/tags" Target="../tags/tag16.xml" /><Relationship Id="rId6" Type="http://schemas.openxmlformats.org/officeDocument/2006/relationships/tags" Target="../tags/tag17.xml" /><Relationship Id="rId7" Type="http://schemas.openxmlformats.org/officeDocument/2006/relationships/tags" Target="../tags/tag18.xml" /><Relationship Id="rId8" Type="http://schemas.openxmlformats.org/officeDocument/2006/relationships/tags" Target="../tags/tag19.xml" /><Relationship Id="rId9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0.xml" /><Relationship Id="rId2" Type="http://schemas.openxmlformats.org/officeDocument/2006/relationships/tags" Target="../tags/tag21.xml" /><Relationship Id="rId3" Type="http://schemas.openxmlformats.org/officeDocument/2006/relationships/tags" Target="../tags/tag22.xml" /><Relationship Id="rId4" Type="http://schemas.openxmlformats.org/officeDocument/2006/relationships/tags" Target="../tags/tag23.xml" /><Relationship Id="rId5" Type="http://schemas.openxmlformats.org/officeDocument/2006/relationships/tags" Target="../tags/tag24.xml" /><Relationship Id="rId6" Type="http://schemas.openxmlformats.org/officeDocument/2006/relationships/tags" Target="../tags/tag25.xml" /><Relationship Id="rId7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6.xml" /><Relationship Id="rId10" Type="http://schemas.openxmlformats.org/officeDocument/2006/relationships/tags" Target="../tags/tag35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27.xml" /><Relationship Id="rId3" Type="http://schemas.openxmlformats.org/officeDocument/2006/relationships/tags" Target="../tags/tag28.xml" /><Relationship Id="rId4" Type="http://schemas.openxmlformats.org/officeDocument/2006/relationships/tags" Target="../tags/tag29.xml" /><Relationship Id="rId5" Type="http://schemas.openxmlformats.org/officeDocument/2006/relationships/tags" Target="../tags/tag30.xml" /><Relationship Id="rId6" Type="http://schemas.openxmlformats.org/officeDocument/2006/relationships/tags" Target="../tags/tag31.xml" /><Relationship Id="rId7" Type="http://schemas.openxmlformats.org/officeDocument/2006/relationships/tags" Target="../tags/tag32.xml" /><Relationship Id="rId8" Type="http://schemas.openxmlformats.org/officeDocument/2006/relationships/tags" Target="../tags/tag33.xml" /><Relationship Id="rId9" Type="http://schemas.openxmlformats.org/officeDocument/2006/relationships/tags" Target="../tags/tag34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6.xml" /><Relationship Id="rId10" Type="http://schemas.openxmlformats.org/officeDocument/2006/relationships/tags" Target="../tags/tag45.xml" /><Relationship Id="rId11" Type="http://schemas.openxmlformats.org/officeDocument/2006/relationships/tags" Target="../tags/tag46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37.xml" /><Relationship Id="rId3" Type="http://schemas.openxmlformats.org/officeDocument/2006/relationships/tags" Target="../tags/tag38.xml" /><Relationship Id="rId4" Type="http://schemas.openxmlformats.org/officeDocument/2006/relationships/tags" Target="../tags/tag39.xml" /><Relationship Id="rId5" Type="http://schemas.openxmlformats.org/officeDocument/2006/relationships/tags" Target="../tags/tag40.xml" /><Relationship Id="rId6" Type="http://schemas.openxmlformats.org/officeDocument/2006/relationships/tags" Target="../tags/tag41.xml" /><Relationship Id="rId7" Type="http://schemas.openxmlformats.org/officeDocument/2006/relationships/tags" Target="../tags/tag42.xml" /><Relationship Id="rId8" Type="http://schemas.openxmlformats.org/officeDocument/2006/relationships/tags" Target="../tags/tag43.xml" /><Relationship Id="rId9" Type="http://schemas.openxmlformats.org/officeDocument/2006/relationships/tags" Target="../tags/tag44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7.xml" /><Relationship Id="rId2" Type="http://schemas.openxmlformats.org/officeDocument/2006/relationships/tags" Target="../tags/tag48.xml" /><Relationship Id="rId3" Type="http://schemas.openxmlformats.org/officeDocument/2006/relationships/tags" Target="../tags/tag49.xml" /><Relationship Id="rId4" Type="http://schemas.openxmlformats.org/officeDocument/2006/relationships/tags" Target="../tags/tag50.xml" /><Relationship Id="rId5" Type="http://schemas.openxmlformats.org/officeDocument/2006/relationships/tags" Target="../tags/tag51.xml" /><Relationship Id="rId6" Type="http://schemas.openxmlformats.org/officeDocument/2006/relationships/tags" Target="../tags/tag52.xml" /><Relationship Id="rId7" Type="http://schemas.openxmlformats.org/officeDocument/2006/relationships/tags" Target="../tags/tag53.xml" /><Relationship Id="rId8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4.xml" /><Relationship Id="rId2" Type="http://schemas.openxmlformats.org/officeDocument/2006/relationships/tags" Target="../tags/tag55.xml" /><Relationship Id="rId3" Type="http://schemas.openxmlformats.org/officeDocument/2006/relationships/tags" Target="../tags/tag56.xml" /><Relationship Id="rId4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7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58.xml" /><Relationship Id="rId3" Type="http://schemas.openxmlformats.org/officeDocument/2006/relationships/tags" Target="../tags/tag59.xml" /><Relationship Id="rId4" Type="http://schemas.openxmlformats.org/officeDocument/2006/relationships/tags" Target="../tags/tag60.xml" /><Relationship Id="rId5" Type="http://schemas.openxmlformats.org/officeDocument/2006/relationships/tags" Target="../tags/tag61.xml" /><Relationship Id="rId6" Type="http://schemas.openxmlformats.org/officeDocument/2006/relationships/tags" Target="../tags/tag62.xml" /><Relationship Id="rId7" Type="http://schemas.openxmlformats.org/officeDocument/2006/relationships/tags" Target="../tags/tag63.xml" /><Relationship Id="rId8" Type="http://schemas.openxmlformats.org/officeDocument/2006/relationships/tags" Target="../tags/tag64.xml" /><Relationship Id="rId9" Type="http://schemas.openxmlformats.org/officeDocument/2006/relationships/tags" Target="../tags/tag65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6.xml" /><Relationship Id="rId2" Type="http://schemas.openxmlformats.org/officeDocument/2006/relationships/tags" Target="../tags/tag67.xml" /><Relationship Id="rId3" Type="http://schemas.openxmlformats.org/officeDocument/2006/relationships/tags" Target="../tags/tag68.xml" /><Relationship Id="rId4" Type="http://schemas.openxmlformats.org/officeDocument/2006/relationships/tags" Target="../tags/tag69.xml" /><Relationship Id="rId5" Type="http://schemas.openxmlformats.org/officeDocument/2006/relationships/tags" Target="../tags/tag70.xml" /><Relationship Id="rId6" Type="http://schemas.openxmlformats.org/officeDocument/2006/relationships/tags" Target="../tags/tag71.xml" /><Relationship Id="rId7" Type="http://schemas.openxmlformats.org/officeDocument/2006/relationships/tags" Target="../tags/tag72.xml" /><Relationship Id="rId8" Type="http://schemas.openxmlformats.org/officeDocument/2006/relationships/tags" Target="../tags/tag73.xml" /><Relationship Id="rId9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4.xml" /><Relationship Id="rId2" Type="http://schemas.openxmlformats.org/officeDocument/2006/relationships/tags" Target="../tags/tag75.xml" /><Relationship Id="rId3" Type="http://schemas.openxmlformats.org/officeDocument/2006/relationships/tags" Target="../tags/tag76.xml" /><Relationship Id="rId4" Type="http://schemas.openxmlformats.org/officeDocument/2006/relationships/tags" Target="../tags/tag77.xml" /><Relationship Id="rId5" Type="http://schemas.openxmlformats.org/officeDocument/2006/relationships/tags" Target="../tags/tag78.xml" /><Relationship Id="rId6" Type="http://schemas.openxmlformats.org/officeDocument/2006/relationships/tags" Target="../tags/tag79.xml" /><Relationship Id="rId7" Type="http://schemas.openxmlformats.org/officeDocument/2006/relationships/tags" Target="../tags/tag80.xml" /><Relationship Id="rId8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1.xml" /><Relationship Id="rId2" Type="http://schemas.openxmlformats.org/officeDocument/2006/relationships/tags" Target="../tags/tag82.xml" /><Relationship Id="rId3" Type="http://schemas.openxmlformats.org/officeDocument/2006/relationships/tags" Target="../tags/tag83.xml" /><Relationship Id="rId4" Type="http://schemas.openxmlformats.org/officeDocument/2006/relationships/tags" Target="../tags/tag84.xml" /><Relationship Id="rId5" Type="http://schemas.openxmlformats.org/officeDocument/2006/relationships/tags" Target="../tags/tag85.xml" /><Relationship Id="rId6" Type="http://schemas.openxmlformats.org/officeDocument/2006/relationships/tags" Target="../tags/tag86.xml" /><Relationship Id="rId7" Type="http://schemas.openxmlformats.org/officeDocument/2006/relationships/tags" Target="../tags/tag87.xml" /><Relationship Id="rId8" Type="http://schemas.openxmlformats.org/officeDocument/2006/relationships/tags" Target="../tags/tag88.xml" /><Relationship Id="rId9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9.xml" /><Relationship Id="rId2" Type="http://schemas.openxmlformats.org/officeDocument/2006/relationships/tags" Target="../tags/tag90.xml" /><Relationship Id="rId3" Type="http://schemas.openxmlformats.org/officeDocument/2006/relationships/tags" Target="../tags/tag91.xml" /><Relationship Id="rId4" Type="http://schemas.openxmlformats.org/officeDocument/2006/relationships/tags" Target="../tags/tag92.xml" /><Relationship Id="rId5" Type="http://schemas.openxmlformats.org/officeDocument/2006/relationships/tags" Target="../tags/tag93.xml" /><Relationship Id="rId6" Type="http://schemas.openxmlformats.org/officeDocument/2006/relationships/tags" Target="../tags/tag94.xml" /><Relationship Id="rId7" Type="http://schemas.openxmlformats.org/officeDocument/2006/relationships/slideMaster" Target="../slideMasters/slideMaster2.xml" /></Relationships>
</file>

<file path=ppt/slideLayouts/_rels/slideLayout2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5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96.xml" /><Relationship Id="rId3" Type="http://schemas.openxmlformats.org/officeDocument/2006/relationships/tags" Target="../tags/tag97.xml" /><Relationship Id="rId4" Type="http://schemas.openxmlformats.org/officeDocument/2006/relationships/tags" Target="../tags/tag98.xml" /><Relationship Id="rId5" Type="http://schemas.openxmlformats.org/officeDocument/2006/relationships/tags" Target="../tags/tag99.xml" /><Relationship Id="rId6" Type="http://schemas.openxmlformats.org/officeDocument/2006/relationships/tags" Target="../tags/tag100.xml" /><Relationship Id="rId7" Type="http://schemas.openxmlformats.org/officeDocument/2006/relationships/tags" Target="../tags/tag101.xml" /><Relationship Id="rId8" Type="http://schemas.openxmlformats.org/officeDocument/2006/relationships/tags" Target="../tags/tag102.xml" /><Relationship Id="rId9" Type="http://schemas.openxmlformats.org/officeDocument/2006/relationships/tags" Target="../tags/tag103.xml" /></Relationships>
</file>

<file path=ppt/slideLayouts/_rels/slideLayout2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4.xml" /><Relationship Id="rId10" Type="http://schemas.openxmlformats.org/officeDocument/2006/relationships/image" Target="../media/image1.png" /><Relationship Id="rId11" Type="http://schemas.openxmlformats.org/officeDocument/2006/relationships/image" Target="../media/image2.svg" /><Relationship Id="rId12" Type="http://schemas.openxmlformats.org/officeDocument/2006/relationships/tags" Target="../tags/tag113.xml" /><Relationship Id="rId13" Type="http://schemas.openxmlformats.org/officeDocument/2006/relationships/image" Target="../media/image3.png" /><Relationship Id="rId14" Type="http://schemas.openxmlformats.org/officeDocument/2006/relationships/image" Target="../media/image4.svg" /><Relationship Id="rId15" Type="http://schemas.openxmlformats.org/officeDocument/2006/relationships/tags" Target="../tags/tag114.xml" /><Relationship Id="rId16" Type="http://schemas.openxmlformats.org/officeDocument/2006/relationships/slideMaster" Target="../slideMasters/slideMaster2.xml" /><Relationship Id="rId2" Type="http://schemas.openxmlformats.org/officeDocument/2006/relationships/tags" Target="../tags/tag105.xml" /><Relationship Id="rId3" Type="http://schemas.openxmlformats.org/officeDocument/2006/relationships/tags" Target="../tags/tag106.xml" /><Relationship Id="rId4" Type="http://schemas.openxmlformats.org/officeDocument/2006/relationships/tags" Target="../tags/tag107.xml" /><Relationship Id="rId5" Type="http://schemas.openxmlformats.org/officeDocument/2006/relationships/tags" Target="../tags/tag108.xml" /><Relationship Id="rId6" Type="http://schemas.openxmlformats.org/officeDocument/2006/relationships/tags" Target="../tags/tag109.xml" /><Relationship Id="rId7" Type="http://schemas.openxmlformats.org/officeDocument/2006/relationships/tags" Target="../tags/tag110.xml" /><Relationship Id="rId8" Type="http://schemas.openxmlformats.org/officeDocument/2006/relationships/tags" Target="../tags/tag111.xml" /><Relationship Id="rId9" Type="http://schemas.openxmlformats.org/officeDocument/2006/relationships/tags" Target="../tags/tag112.xml" /></Relationships>
</file>

<file path=ppt/slideLayouts/_rels/slideLayout2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15.xml" /><Relationship Id="rId2" Type="http://schemas.openxmlformats.org/officeDocument/2006/relationships/tags" Target="../tags/tag116.xml" /><Relationship Id="rId3" Type="http://schemas.openxmlformats.org/officeDocument/2006/relationships/tags" Target="../tags/tag117.xml" /><Relationship Id="rId4" Type="http://schemas.openxmlformats.org/officeDocument/2006/relationships/tags" Target="../tags/tag118.xml" /><Relationship Id="rId5" Type="http://schemas.openxmlformats.org/officeDocument/2006/relationships/tags" Target="../tags/tag119.xml" /><Relationship Id="rId6" Type="http://schemas.openxmlformats.org/officeDocument/2006/relationships/tags" Target="../tags/tag120.xml" /><Relationship Id="rId7" Type="http://schemas.openxmlformats.org/officeDocument/2006/relationships/tags" Target="../tags/tag121.xml" /><Relationship Id="rId8" Type="http://schemas.openxmlformats.org/officeDocument/2006/relationships/tags" Target="../tags/tag122.xml" /><Relationship Id="rId9" Type="http://schemas.openxmlformats.org/officeDocument/2006/relationships/slideMaster" Target="../slideMasters/slideMaster2.xml" /></Relationships>
</file>

<file path=ppt/slideLayouts/_rels/slideLayout2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23.xml" /><Relationship Id="rId2" Type="http://schemas.openxmlformats.org/officeDocument/2006/relationships/tags" Target="../tags/tag124.xml" /><Relationship Id="rId3" Type="http://schemas.openxmlformats.org/officeDocument/2006/relationships/tags" Target="../tags/tag125.xml" /><Relationship Id="rId4" Type="http://schemas.openxmlformats.org/officeDocument/2006/relationships/tags" Target="../tags/tag126.xml" /><Relationship Id="rId5" Type="http://schemas.openxmlformats.org/officeDocument/2006/relationships/tags" Target="../tags/tag127.xml" /><Relationship Id="rId6" Type="http://schemas.openxmlformats.org/officeDocument/2006/relationships/tags" Target="../tags/tag128.xml" /><Relationship Id="rId7" Type="http://schemas.openxmlformats.org/officeDocument/2006/relationships/tags" Target="../tags/tag129.xml" /><Relationship Id="rId8" Type="http://schemas.openxmlformats.org/officeDocument/2006/relationships/tags" Target="../tags/tag130.xml" /><Relationship Id="rId9" Type="http://schemas.openxmlformats.org/officeDocument/2006/relationships/slideMaster" Target="../slideMasters/slideMaster2.xml" /></Relationships>
</file>

<file path=ppt/slideLayouts/_rels/slideLayout2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31.xml" /><Relationship Id="rId10" Type="http://schemas.openxmlformats.org/officeDocument/2006/relationships/tags" Target="../tags/tag140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132.xml" /><Relationship Id="rId3" Type="http://schemas.openxmlformats.org/officeDocument/2006/relationships/tags" Target="../tags/tag133.xml" /><Relationship Id="rId4" Type="http://schemas.openxmlformats.org/officeDocument/2006/relationships/tags" Target="../tags/tag134.xml" /><Relationship Id="rId5" Type="http://schemas.openxmlformats.org/officeDocument/2006/relationships/tags" Target="../tags/tag135.xml" /><Relationship Id="rId6" Type="http://schemas.openxmlformats.org/officeDocument/2006/relationships/tags" Target="../tags/tag136.xml" /><Relationship Id="rId7" Type="http://schemas.openxmlformats.org/officeDocument/2006/relationships/tags" Target="../tags/tag137.xml" /><Relationship Id="rId8" Type="http://schemas.openxmlformats.org/officeDocument/2006/relationships/tags" Target="../tags/tag138.xml" /><Relationship Id="rId9" Type="http://schemas.openxmlformats.org/officeDocument/2006/relationships/tags" Target="../tags/tag139.xml" /></Relationships>
</file>

<file path=ppt/slideLayouts/_rels/slideLayout2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41.xml" /><Relationship Id="rId2" Type="http://schemas.openxmlformats.org/officeDocument/2006/relationships/tags" Target="../tags/tag142.xml" /><Relationship Id="rId3" Type="http://schemas.openxmlformats.org/officeDocument/2006/relationships/tags" Target="../tags/tag143.xml" /><Relationship Id="rId4" Type="http://schemas.openxmlformats.org/officeDocument/2006/relationships/tags" Target="../tags/tag144.xml" /><Relationship Id="rId5" Type="http://schemas.openxmlformats.org/officeDocument/2006/relationships/tags" Target="../tags/tag145.xml" /><Relationship Id="rId6" Type="http://schemas.openxmlformats.org/officeDocument/2006/relationships/tags" Target="../tags/tag146.xml" /><Relationship Id="rId7" Type="http://schemas.openxmlformats.org/officeDocument/2006/relationships/tags" Target="../tags/tag147.xml" /><Relationship Id="rId8" Type="http://schemas.openxmlformats.org/officeDocument/2006/relationships/tags" Target="../tags/tag148.xml" /><Relationship Id="rId9" Type="http://schemas.openxmlformats.org/officeDocument/2006/relationships/slideMaster" Target="../slideMasters/slideMaster2.xml" /></Relationships>
</file>

<file path=ppt/slideLayouts/_rels/slideLayout3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3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3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3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3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3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3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3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3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3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4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F460D90-F904-4216-B5F1-29FA9A7F4F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C3D75A6-8008-4210-A4C6-4A751747B6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7248BD1-090A-4C79-A7F0-5E0CCCA7D7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7AACE73-E64A-4C85-A94F-4B6027BC11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07831AB-3D41-4362-AEC6-303DB33614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1F38BA4-1B3E-40E2-BFAE-9089B4CF3B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5CD3A34-625E-4FEF-8D44-29B229E0AA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A3180C0-A457-43AD-A1E9-527DEDED85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DE7131F-E457-4C7F-861D-815E8A7161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7BB3AAC-B30D-4409-AC42-B711FD5985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81CBDD0-1D0C-41D7-AF9C-6DA43514C0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幻灯片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4" name="组合 3"/>
          <p:cNvGrpSpPr/>
          <p:nvPr userDrawn="1">
            <p:custDataLst>
              <p:tags r:id="rId1"/>
            </p:custDataLst>
          </p:nvPr>
        </p:nvGrpSpPr>
        <p:grpSpPr>
          <a:xfrm>
            <a:off x="0" y="1833880"/>
            <a:ext cx="622935" cy="4248785"/>
            <a:chOff x="0" y="2888"/>
            <a:chExt cx="981" cy="6691"/>
          </a:xfrm>
        </p:grpSpPr>
        <p:sp>
          <p:nvSpPr>
            <p:cNvPr id="9" name="椭圆 8"/>
            <p:cNvSpPr/>
            <p:nvPr userDrawn="1">
              <p:custDataLst>
                <p:tags r:id="rId2"/>
              </p:custDataLst>
            </p:nvPr>
          </p:nvSpPr>
          <p:spPr>
            <a:xfrm>
              <a:off x="823" y="8497"/>
              <a:ext cx="158" cy="158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kumimoji="1" lang="zh-CN" altLang="en-US">
                <a:solidFill>
                  <a:schemeClr val="tx1">
                    <a:lumMod val="85000"/>
                    <a:lumOff val="1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  <p:sp>
          <p:nvSpPr>
            <p:cNvPr id="10" name="椭圆 9"/>
            <p:cNvSpPr/>
            <p:nvPr userDrawn="1">
              <p:custDataLst>
                <p:tags r:id="rId3"/>
              </p:custDataLst>
            </p:nvPr>
          </p:nvSpPr>
          <p:spPr>
            <a:xfrm>
              <a:off x="823" y="9421"/>
              <a:ext cx="158" cy="158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kumimoji="1" lang="zh-CN" altLang="en-US">
                <a:solidFill>
                  <a:schemeClr val="tx1">
                    <a:lumMod val="85000"/>
                    <a:lumOff val="1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  <p:sp>
          <p:nvSpPr>
            <p:cNvPr id="11" name="圆角矩形 14"/>
            <p:cNvSpPr/>
            <p:nvPr userDrawn="1">
              <p:custDataLst>
                <p:tags r:id="rId4"/>
              </p:custDataLst>
            </p:nvPr>
          </p:nvSpPr>
          <p:spPr>
            <a:xfrm>
              <a:off x="0" y="2888"/>
              <a:ext cx="557" cy="2412"/>
            </a:xfrm>
            <a:prstGeom prst="round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kumimoji="1" lang="zh-CN" altLang="en-US">
                <a:solidFill>
                  <a:schemeClr val="tx1">
                    <a:lumMod val="85000"/>
                    <a:lumOff val="15000"/>
                  </a:schemeClr>
                </a:solidFill>
              </a:endParaRPr>
            </a:p>
          </p:txBody>
        </p:sp>
      </p:grpSp>
      <p:sp>
        <p:nvSpPr>
          <p:cNvPr id="16" name="日期占位符 15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>
            <a:lvl1pPr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7" name="页脚占位符 16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>
            <a:lvl1pPr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endParaRPr lang="zh-CN" altLang="en-US"/>
          </a:p>
        </p:txBody>
      </p:sp>
      <p:sp>
        <p:nvSpPr>
          <p:cNvPr id="18" name="灯片编号占位符 17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>
            <a:lvl1pPr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>
            <p:ph type="ctrTitle" hasCustomPrompt="1"/>
            <p:custDataLst>
              <p:tags r:id="rId8"/>
            </p:custDataLst>
          </p:nvPr>
        </p:nvSpPr>
        <p:spPr>
          <a:xfrm>
            <a:off x="669882" y="1563129"/>
            <a:ext cx="5273277" cy="1924320"/>
          </a:xfrm>
        </p:spPr>
        <p:txBody>
          <a:bodyPr lIns="90000" tIns="46800" rIns="90000" bIns="0" anchor="b" anchorCtr="0">
            <a:normAutofit/>
          </a:bodyPr>
          <a:lstStyle>
            <a:lvl1pPr algn="l">
              <a:defRPr sz="5400" spc="600" baseline="0">
                <a:solidFill>
                  <a:schemeClr val="tx1">
                    <a:lumMod val="85000"/>
                    <a:lumOff val="15000"/>
                  </a:schemeClr>
                </a:solidFill>
                <a:ea typeface="汉仪旗黑-85S" panose="00020600040101010101" pitchFamily="18" charset="-122"/>
              </a:defRPr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3" name="副标题 2"/>
          <p:cNvSpPr>
            <a:spLocks noGrp="1"/>
          </p:cNvSpPr>
          <p:nvPr>
            <p:ph type="subTitle" idx="1" hasCustomPrompt="1"/>
            <p:custDataLst>
              <p:tags r:id="rId9"/>
            </p:custDataLst>
          </p:nvPr>
        </p:nvSpPr>
        <p:spPr>
          <a:xfrm>
            <a:off x="669883" y="3566160"/>
            <a:ext cx="5273276" cy="835683"/>
          </a:xfrm>
        </p:spPr>
        <p:txBody>
          <a:bodyPr lIns="90000" tIns="0" rIns="90000" bIns="46800">
            <a:normAutofit/>
          </a:bodyPr>
          <a:lstStyle>
            <a:lvl1pPr marL="0" indent="0" algn="l" eaLnBrk="1" fontAlgn="auto" latinLnBrk="0" hangingPunct="1">
              <a:lnSpc>
                <a:spcPct val="100000"/>
              </a:lnSpc>
              <a:buNone/>
              <a:defRPr sz="2400" u="none" strike="noStrike" kern="1200" cap="none" spc="2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单击此处编辑副标题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13" hasCustomPrompt="1"/>
            <p:custDataLst>
              <p:tags r:id="rId10"/>
            </p:custDataLst>
          </p:nvPr>
        </p:nvSpPr>
        <p:spPr>
          <a:xfrm>
            <a:off x="756488" y="5179023"/>
            <a:ext cx="1800000" cy="504000"/>
          </a:xfrm>
        </p:spPr>
        <p:txBody>
          <a:bodyPr lIns="90000" tIns="46800" rIns="90000" bIns="46800" anchor="ctr">
            <a:normAutofit/>
          </a:bodyPr>
          <a:lstStyle>
            <a:lvl1pPr marL="0" indent="0">
              <a:buNone/>
              <a:defRPr sz="200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编辑文本</a:t>
            </a:r>
            <a:endParaRPr lang="zh-CN" altLang="en-US"/>
          </a:p>
        </p:txBody>
      </p:sp>
      <p:sp>
        <p:nvSpPr>
          <p:cNvPr id="19" name="文本占位符 18"/>
          <p:cNvSpPr>
            <a:spLocks noGrp="1"/>
          </p:cNvSpPr>
          <p:nvPr>
            <p:ph type="body" sz="quarter" idx="14" hasCustomPrompt="1"/>
            <p:custDataLst>
              <p:tags r:id="rId11"/>
            </p:custDataLst>
          </p:nvPr>
        </p:nvSpPr>
        <p:spPr>
          <a:xfrm>
            <a:off x="757455" y="5727978"/>
            <a:ext cx="1800000" cy="504000"/>
          </a:xfrm>
        </p:spPr>
        <p:txBody>
          <a:bodyPr lIns="90000" tIns="46800" rIns="90000" bIns="46800" anchor="ctr">
            <a:normAutofit/>
          </a:bodyPr>
          <a:lstStyle>
            <a:lvl1pPr marL="0" indent="0">
              <a:buNone/>
              <a:defRPr sz="200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编辑文本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7" name="组合 6"/>
          <p:cNvGrpSpPr/>
          <p:nvPr userDrawn="1">
            <p:custDataLst>
              <p:tags r:id="rId1"/>
            </p:custDataLst>
          </p:nvPr>
        </p:nvGrpSpPr>
        <p:grpSpPr>
          <a:xfrm>
            <a:off x="254000" y="0"/>
            <a:ext cx="11658600" cy="6858000"/>
            <a:chOff x="400" y="0"/>
            <a:chExt cx="18360" cy="10800"/>
          </a:xfrm>
        </p:grpSpPr>
        <p:sp>
          <p:nvSpPr>
            <p:cNvPr id="8" name="任意多边形: 形状 7"/>
            <p:cNvSpPr/>
            <p:nvPr userDrawn="1">
              <p:custDataLst>
                <p:tags r:id="rId2"/>
              </p:custDataLst>
            </p:nvPr>
          </p:nvSpPr>
          <p:spPr>
            <a:xfrm>
              <a:off x="400" y="0"/>
              <a:ext cx="985" cy="606"/>
            </a:xfrm>
            <a:custGeom>
              <a:gdLst>
                <a:gd name="connsiteX0" fmla="*/ 0 w 625551"/>
                <a:gd name="connsiteY0" fmla="*/ 0 h 384826"/>
                <a:gd name="connsiteX1" fmla="*/ 625551 w 625551"/>
                <a:gd name="connsiteY1" fmla="*/ 0 h 384826"/>
                <a:gd name="connsiteX2" fmla="*/ 625551 w 625551"/>
                <a:gd name="connsiteY2" fmla="*/ 280565 h 384826"/>
                <a:gd name="connsiteX3" fmla="*/ 521290 w 625551"/>
                <a:gd name="connsiteY3" fmla="*/ 384826 h 384826"/>
                <a:gd name="connsiteX4" fmla="*/ 104261 w 625551"/>
                <a:gd name="connsiteY4" fmla="*/ 384826 h 384826"/>
                <a:gd name="connsiteX5" fmla="*/ 0 w 625551"/>
                <a:gd name="connsiteY5" fmla="*/ 280565 h 384826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625551" h="384826">
                  <a:moveTo>
                    <a:pt x="0" y="0"/>
                  </a:moveTo>
                  <a:lnTo>
                    <a:pt x="625551" y="0"/>
                  </a:lnTo>
                  <a:lnTo>
                    <a:pt x="625551" y="280565"/>
                  </a:lnTo>
                  <a:cubicBezTo>
                    <a:pt x="625551" y="338147"/>
                    <a:pt x="578872" y="384826"/>
                    <a:pt x="521290" y="384826"/>
                  </a:cubicBezTo>
                  <a:lnTo>
                    <a:pt x="104261" y="384826"/>
                  </a:lnTo>
                  <a:cubicBezTo>
                    <a:pt x="46679" y="384826"/>
                    <a:pt x="0" y="338147"/>
                    <a:pt x="0" y="280565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kumimoji="1" lang="zh-CN" altLang="en-US">
                <a:solidFill>
                  <a:schemeClr val="tx1">
                    <a:lumMod val="85000"/>
                    <a:lumOff val="15000"/>
                  </a:schemeClr>
                </a:solidFill>
              </a:endParaRPr>
            </a:p>
          </p:txBody>
        </p:sp>
        <p:sp>
          <p:nvSpPr>
            <p:cNvPr id="9" name="任意多边形: 形状 8"/>
            <p:cNvSpPr/>
            <p:nvPr userDrawn="1">
              <p:custDataLst>
                <p:tags r:id="rId3"/>
              </p:custDataLst>
            </p:nvPr>
          </p:nvSpPr>
          <p:spPr>
            <a:xfrm>
              <a:off x="17950" y="9110"/>
              <a:ext cx="810" cy="1690"/>
            </a:xfrm>
            <a:custGeom>
              <a:gdLst>
                <a:gd name="connsiteX0" fmla="*/ 85680 w 514069"/>
                <a:gd name="connsiteY0" fmla="*/ 0 h 1073154"/>
                <a:gd name="connsiteX1" fmla="*/ 428389 w 514069"/>
                <a:gd name="connsiteY1" fmla="*/ 0 h 1073154"/>
                <a:gd name="connsiteX2" fmla="*/ 514069 w 514069"/>
                <a:gd name="connsiteY2" fmla="*/ 85680 h 1073154"/>
                <a:gd name="connsiteX3" fmla="*/ 514069 w 514069"/>
                <a:gd name="connsiteY3" fmla="*/ 1073154 h 1073154"/>
                <a:gd name="connsiteX4" fmla="*/ 0 w 514069"/>
                <a:gd name="connsiteY4" fmla="*/ 1073154 h 1073154"/>
                <a:gd name="connsiteX5" fmla="*/ 0 w 514069"/>
                <a:gd name="connsiteY5" fmla="*/ 85680 h 1073154"/>
                <a:gd name="connsiteX6" fmla="*/ 85680 w 514069"/>
                <a:gd name="connsiteY6" fmla="*/ 0 h 1073154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514068" h="1073154">
                  <a:moveTo>
                    <a:pt x="85680" y="0"/>
                  </a:moveTo>
                  <a:lnTo>
                    <a:pt x="428389" y="0"/>
                  </a:lnTo>
                  <a:cubicBezTo>
                    <a:pt x="475709" y="0"/>
                    <a:pt x="514069" y="38360"/>
                    <a:pt x="514069" y="85680"/>
                  </a:cubicBezTo>
                  <a:lnTo>
                    <a:pt x="514069" y="1073154"/>
                  </a:lnTo>
                  <a:lnTo>
                    <a:pt x="0" y="1073154"/>
                  </a:lnTo>
                  <a:lnTo>
                    <a:pt x="0" y="85680"/>
                  </a:lnTo>
                  <a:cubicBezTo>
                    <a:pt x="0" y="38360"/>
                    <a:pt x="38360" y="0"/>
                    <a:pt x="85680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kumimoji="1" lang="zh-CN" altLang="en-US">
                <a:solidFill>
                  <a:schemeClr val="tx1">
                    <a:lumMod val="85000"/>
                    <a:lumOff val="15000"/>
                  </a:schemeClr>
                </a:solidFill>
              </a:endParaRPr>
            </a:p>
          </p:txBody>
        </p:sp>
      </p:grpSp>
      <p:sp>
        <p:nvSpPr>
          <p:cNvPr id="2" name="标题 1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>
          <a:xfrm>
            <a:off x="669882" y="443234"/>
            <a:ext cx="10852237" cy="441964"/>
          </a:xfrm>
        </p:spPr>
        <p:txBody>
          <a:bodyPr vert="horz" lIns="101600" tIns="38100" rIns="76200" bIns="38100" rtlCol="0" anchor="t" anchorCtr="0">
            <a:no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 panose="020b0503020204020204" pitchFamily="34" charset="-122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内容占位符 2"/>
          <p:cNvSpPr>
            <a:spLocks noGrp="1"/>
          </p:cNvSpPr>
          <p:nvPr>
            <p:ph idx="1"/>
            <p:custDataLst>
              <p:tags r:id="rId5"/>
            </p:custDataLst>
          </p:nvPr>
        </p:nvSpPr>
        <p:spPr>
          <a:xfrm>
            <a:off x="669882" y="952508"/>
            <a:ext cx="10852237" cy="5388907"/>
          </a:xfrm>
        </p:spPr>
        <p:txBody>
          <a:bodyPr vert="horz" lIns="101600" tIns="0" rIns="82550" bIns="0" rtlCol="0">
            <a:no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 panose="020b0503020204020204" pitchFamily="34" charset="-122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 panose="020b0503020204020204" pitchFamily="34" charset="-122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 panose="020b0503020204020204" pitchFamily="34" charset="-122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 panose="020b0503020204020204" pitchFamily="34" charset="-122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 panose="020b0503020204020204" pitchFamily="34" charset="-122"/>
                <a:cs typeface="+mn-cs"/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>
            <a:lvl1pPr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>
            <a:lvl1pPr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>
            <a:lvl1pPr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圆角矩形 7"/>
          <p:cNvSpPr/>
          <p:nvPr userDrawn="1">
            <p:custDataLst>
              <p:tags r:id="rId1"/>
            </p:custDataLst>
          </p:nvPr>
        </p:nvSpPr>
        <p:spPr>
          <a:xfrm>
            <a:off x="7038092" y="2356767"/>
            <a:ext cx="338554" cy="338554"/>
          </a:xfrm>
          <a:prstGeom prst="round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>
              <a:solidFill>
                <a:schemeClr val="tx1">
                  <a:lumMod val="85000"/>
                  <a:lumOff val="15000"/>
                </a:schemeClr>
              </a:solidFill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>
            <a:lvl1pPr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>
            <a:lvl1pPr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>
            <a:lvl1pPr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5"/>
            </p:custDataLst>
          </p:nvPr>
        </p:nvSpPr>
        <p:spPr>
          <a:xfrm>
            <a:off x="3802027" y="3471607"/>
            <a:ext cx="4788172" cy="707886"/>
          </a:xfrm>
        </p:spPr>
        <p:txBody>
          <a:bodyPr lIns="90000" tIns="46800" rIns="90000" bIns="0" anchor="b" anchorCtr="0">
            <a:normAutofit/>
          </a:bodyPr>
          <a:lstStyle>
            <a:lvl1pPr algn="ctr">
              <a:defRPr sz="3600" u="none" strike="noStrike" kern="1200" cap="none" spc="3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汉仪旗黑-85S" panose="00020600040101010101" pitchFamily="18" charset="-122"/>
              </a:defRPr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6"/>
            </p:custDataLst>
          </p:nvPr>
        </p:nvSpPr>
        <p:spPr>
          <a:xfrm>
            <a:off x="3802027" y="4217594"/>
            <a:ext cx="4808573" cy="906856"/>
          </a:xfrm>
        </p:spPr>
        <p:txBody>
          <a:bodyPr lIns="90000" tIns="0" rIns="90000" bIns="46800">
            <a:normAutofit/>
          </a:bodyPr>
          <a:lstStyle>
            <a:lvl1pPr marL="0" indent="0" algn="ctr" eaLnBrk="1" fontAlgn="auto" latinLnBrk="0" hangingPunct="1">
              <a:buNone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 panose="020b0503020204020204" pitchFamily="34" charset="-122"/>
                <a:cs typeface="+mn-cs"/>
                <a:sym typeface="+mn-ea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2" name="组合 11"/>
          <p:cNvGrpSpPr/>
          <p:nvPr userDrawn="1">
            <p:custDataLst>
              <p:tags r:id="rId1"/>
            </p:custDataLst>
          </p:nvPr>
        </p:nvGrpSpPr>
        <p:grpSpPr>
          <a:xfrm>
            <a:off x="0" y="-63500"/>
            <a:ext cx="12235815" cy="6921500"/>
            <a:chOff x="0" y="-100"/>
            <a:chExt cx="19269" cy="10900"/>
          </a:xfrm>
        </p:grpSpPr>
        <p:grpSp>
          <p:nvGrpSpPr>
            <p:cNvPr id="11" name="组合 10"/>
            <p:cNvGrpSpPr/>
            <p:nvPr userDrawn="1"/>
          </p:nvGrpSpPr>
          <p:grpSpPr>
            <a:xfrm>
              <a:off x="17857" y="-100"/>
              <a:ext cx="1412" cy="1015"/>
              <a:chOff x="17857" y="-100"/>
              <a:chExt cx="1412" cy="1015"/>
            </a:xfrm>
          </p:grpSpPr>
          <p:sp>
            <p:nvSpPr>
              <p:cNvPr id="8" name="圆角矩形 4"/>
              <p:cNvSpPr/>
              <p:nvPr userDrawn="1">
                <p:custDataLst>
                  <p:tags r:id="rId2"/>
                </p:custDataLst>
              </p:nvPr>
            </p:nvSpPr>
            <p:spPr>
              <a:xfrm>
                <a:off x="18521" y="-100"/>
                <a:ext cx="748" cy="790"/>
              </a:xfrm>
              <a:prstGeom prst="roundRect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kumimoji="1" lang="zh-CN" altLang="en-US">
                  <a:solidFill>
                    <a:schemeClr val="tx1">
                      <a:lumMod val="85000"/>
                      <a:lumOff val="15000"/>
                    </a:schemeClr>
                  </a:solidFill>
                </a:endParaRPr>
              </a:p>
            </p:txBody>
          </p:sp>
          <p:sp>
            <p:nvSpPr>
              <p:cNvPr id="9" name="圆角矩形 4"/>
              <p:cNvSpPr/>
              <p:nvPr userDrawn="1">
                <p:custDataLst>
                  <p:tags r:id="rId3"/>
                </p:custDataLst>
              </p:nvPr>
            </p:nvSpPr>
            <p:spPr>
              <a:xfrm>
                <a:off x="17857" y="471"/>
                <a:ext cx="421" cy="444"/>
              </a:xfrm>
              <a:prstGeom prst="roundRect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kumimoji="1" lang="zh-CN" altLang="en-US">
                  <a:solidFill>
                    <a:schemeClr val="tx1">
                      <a:lumMod val="85000"/>
                      <a:lumOff val="15000"/>
                    </a:schemeClr>
                  </a:solidFill>
                </a:endParaRPr>
              </a:p>
            </p:txBody>
          </p:sp>
        </p:grpSp>
        <p:sp>
          <p:nvSpPr>
            <p:cNvPr id="10" name="矩形 9"/>
            <p:cNvSpPr/>
            <p:nvPr userDrawn="1">
              <p:custDataLst>
                <p:tags r:id="rId4"/>
              </p:custDataLst>
            </p:nvPr>
          </p:nvSpPr>
          <p:spPr>
            <a:xfrm>
              <a:off x="0" y="10620"/>
              <a:ext cx="19200" cy="18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tx1">
                    <a:lumMod val="85000"/>
                    <a:lumOff val="15000"/>
                  </a:schemeClr>
                </a:solidFill>
              </a:endParaRPr>
            </a:p>
          </p:txBody>
        </p:sp>
      </p:grpSp>
      <p:sp>
        <p:nvSpPr>
          <p:cNvPr id="2" name="标题 1"/>
          <p:cNvSpPr>
            <a:spLocks noGrp="1"/>
          </p:cNvSpPr>
          <p:nvPr>
            <p:ph type="title"/>
            <p:custDataLst>
              <p:tags r:id="rId5"/>
            </p:custDataLst>
          </p:nvPr>
        </p:nvSpPr>
        <p:spPr>
          <a:xfrm>
            <a:off x="669882" y="443234"/>
            <a:ext cx="10852237" cy="441964"/>
          </a:xfrm>
        </p:spPr>
        <p:txBody>
          <a:bodyPr vert="horz" lIns="101600" tIns="38100" rIns="76200" bIns="38100" rtlCol="0" anchor="t" anchorCtr="0">
            <a:no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 panose="020b0503020204020204" pitchFamily="34" charset="-122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  <p:custDataLst>
              <p:tags r:id="rId6"/>
            </p:custDataLst>
          </p:nvPr>
        </p:nvSpPr>
        <p:spPr>
          <a:xfrm>
            <a:off x="669930" y="952508"/>
            <a:ext cx="5283242" cy="5388907"/>
          </a:xfrm>
        </p:spPr>
        <p:txBody>
          <a:bodyPr vert="horz" lIns="101600" tIns="0" rIns="82550" bIns="0" rtlCol="0">
            <a:no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 panose="020b0503020204020204" pitchFamily="34" charset="-122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 panose="020b0503020204020204" pitchFamily="34" charset="-122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 panose="020b0503020204020204" pitchFamily="34" charset="-122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 panose="020b0503020204020204" pitchFamily="34" charset="-122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 panose="020b0503020204020204" pitchFamily="34" charset="-122"/>
                <a:cs typeface="+mn-cs"/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7"/>
            </p:custDataLst>
          </p:nvPr>
        </p:nvSpPr>
        <p:spPr>
          <a:xfrm>
            <a:off x="6238877" y="952508"/>
            <a:ext cx="5283242" cy="5388907"/>
          </a:xfrm>
        </p:spPr>
        <p:txBody>
          <a:bodyPr>
            <a:noAutofit/>
          </a:bodyPr>
          <a:lstStyle>
            <a:lvl1pPr>
              <a:defRPr sz="16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 panose="020b0503020204020204" pitchFamily="34" charset="-122"/>
              </a:defRPr>
            </a:lvl1pPr>
            <a:lvl2pPr>
              <a:defRPr sz="16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 panose="020b0503020204020204" pitchFamily="34" charset="-122"/>
              </a:defRPr>
            </a:lvl2pPr>
            <a:lvl3pPr>
              <a:defRPr sz="16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 panose="020b0503020204020204" pitchFamily="34" charset="-122"/>
              </a:defRPr>
            </a:lvl3pPr>
            <a:lvl4pPr>
              <a:defRPr sz="16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 panose="020b0503020204020204" pitchFamily="34" charset="-122"/>
              </a:defRPr>
            </a:lvl4pPr>
            <a:lvl5pPr>
              <a:defRPr sz="16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 panose="020b0503020204020204" pitchFamily="34" charset="-122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/>
        <p:txBody>
          <a:bodyPr/>
          <a:lstStyle>
            <a:lvl1pPr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/>
        <p:txBody>
          <a:bodyPr/>
          <a:lstStyle>
            <a:lvl1pPr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/>
        <p:txBody>
          <a:bodyPr/>
          <a:lstStyle>
            <a:lvl1pPr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0" name="组合 9"/>
          <p:cNvGrpSpPr/>
          <p:nvPr userDrawn="1">
            <p:custDataLst>
              <p:tags r:id="rId1"/>
            </p:custDataLst>
          </p:nvPr>
        </p:nvGrpSpPr>
        <p:grpSpPr>
          <a:xfrm>
            <a:off x="254000" y="0"/>
            <a:ext cx="11658600" cy="6858000"/>
            <a:chOff x="400" y="0"/>
            <a:chExt cx="18360" cy="10800"/>
          </a:xfrm>
        </p:grpSpPr>
        <p:sp>
          <p:nvSpPr>
            <p:cNvPr id="11" name="任意多边形: 形状 10"/>
            <p:cNvSpPr/>
            <p:nvPr userDrawn="1">
              <p:custDataLst>
                <p:tags r:id="rId2"/>
              </p:custDataLst>
            </p:nvPr>
          </p:nvSpPr>
          <p:spPr>
            <a:xfrm>
              <a:off x="400" y="0"/>
              <a:ext cx="985" cy="606"/>
            </a:xfrm>
            <a:custGeom>
              <a:gdLst>
                <a:gd name="connsiteX0" fmla="*/ 0 w 625551"/>
                <a:gd name="connsiteY0" fmla="*/ 0 h 384826"/>
                <a:gd name="connsiteX1" fmla="*/ 625551 w 625551"/>
                <a:gd name="connsiteY1" fmla="*/ 0 h 384826"/>
                <a:gd name="connsiteX2" fmla="*/ 625551 w 625551"/>
                <a:gd name="connsiteY2" fmla="*/ 280565 h 384826"/>
                <a:gd name="connsiteX3" fmla="*/ 521290 w 625551"/>
                <a:gd name="connsiteY3" fmla="*/ 384826 h 384826"/>
                <a:gd name="connsiteX4" fmla="*/ 104261 w 625551"/>
                <a:gd name="connsiteY4" fmla="*/ 384826 h 384826"/>
                <a:gd name="connsiteX5" fmla="*/ 0 w 625551"/>
                <a:gd name="connsiteY5" fmla="*/ 280565 h 384826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625551" h="384826">
                  <a:moveTo>
                    <a:pt x="0" y="0"/>
                  </a:moveTo>
                  <a:lnTo>
                    <a:pt x="625551" y="0"/>
                  </a:lnTo>
                  <a:lnTo>
                    <a:pt x="625551" y="280565"/>
                  </a:lnTo>
                  <a:cubicBezTo>
                    <a:pt x="625551" y="338147"/>
                    <a:pt x="578872" y="384826"/>
                    <a:pt x="521290" y="384826"/>
                  </a:cubicBezTo>
                  <a:lnTo>
                    <a:pt x="104261" y="384826"/>
                  </a:lnTo>
                  <a:cubicBezTo>
                    <a:pt x="46679" y="384826"/>
                    <a:pt x="0" y="338147"/>
                    <a:pt x="0" y="280565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kumimoji="1" lang="zh-CN" altLang="en-US">
                <a:solidFill>
                  <a:schemeClr val="tx1">
                    <a:lumMod val="85000"/>
                    <a:lumOff val="15000"/>
                  </a:schemeClr>
                </a:solidFill>
              </a:endParaRPr>
            </a:p>
          </p:txBody>
        </p:sp>
        <p:sp>
          <p:nvSpPr>
            <p:cNvPr id="12" name="任意多边形: 形状 11"/>
            <p:cNvSpPr/>
            <p:nvPr userDrawn="1">
              <p:custDataLst>
                <p:tags r:id="rId3"/>
              </p:custDataLst>
            </p:nvPr>
          </p:nvSpPr>
          <p:spPr>
            <a:xfrm>
              <a:off x="17950" y="9110"/>
              <a:ext cx="810" cy="1690"/>
            </a:xfrm>
            <a:custGeom>
              <a:gdLst>
                <a:gd name="connsiteX0" fmla="*/ 85680 w 514069"/>
                <a:gd name="connsiteY0" fmla="*/ 0 h 1073154"/>
                <a:gd name="connsiteX1" fmla="*/ 428389 w 514069"/>
                <a:gd name="connsiteY1" fmla="*/ 0 h 1073154"/>
                <a:gd name="connsiteX2" fmla="*/ 514069 w 514069"/>
                <a:gd name="connsiteY2" fmla="*/ 85680 h 1073154"/>
                <a:gd name="connsiteX3" fmla="*/ 514069 w 514069"/>
                <a:gd name="connsiteY3" fmla="*/ 1073154 h 1073154"/>
                <a:gd name="connsiteX4" fmla="*/ 0 w 514069"/>
                <a:gd name="connsiteY4" fmla="*/ 1073154 h 1073154"/>
                <a:gd name="connsiteX5" fmla="*/ 0 w 514069"/>
                <a:gd name="connsiteY5" fmla="*/ 85680 h 1073154"/>
                <a:gd name="connsiteX6" fmla="*/ 85680 w 514069"/>
                <a:gd name="connsiteY6" fmla="*/ 0 h 1073154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514068" h="1073154">
                  <a:moveTo>
                    <a:pt x="85680" y="0"/>
                  </a:moveTo>
                  <a:lnTo>
                    <a:pt x="428389" y="0"/>
                  </a:lnTo>
                  <a:cubicBezTo>
                    <a:pt x="475709" y="0"/>
                    <a:pt x="514069" y="38360"/>
                    <a:pt x="514069" y="85680"/>
                  </a:cubicBezTo>
                  <a:lnTo>
                    <a:pt x="514069" y="1073154"/>
                  </a:lnTo>
                  <a:lnTo>
                    <a:pt x="0" y="1073154"/>
                  </a:lnTo>
                  <a:lnTo>
                    <a:pt x="0" y="85680"/>
                  </a:lnTo>
                  <a:cubicBezTo>
                    <a:pt x="0" y="38360"/>
                    <a:pt x="38360" y="0"/>
                    <a:pt x="85680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kumimoji="1" lang="zh-CN" altLang="en-US">
                <a:solidFill>
                  <a:schemeClr val="tx1">
                    <a:lumMod val="85000"/>
                    <a:lumOff val="15000"/>
                  </a:schemeClr>
                </a:solidFill>
              </a:endParaRPr>
            </a:p>
          </p:txBody>
        </p:sp>
      </p:grpSp>
      <p:sp>
        <p:nvSpPr>
          <p:cNvPr id="2" name="标题 1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>
          <a:xfrm>
            <a:off x="669882" y="443234"/>
            <a:ext cx="10852237" cy="441964"/>
          </a:xfrm>
        </p:spPr>
        <p:txBody>
          <a:bodyPr vert="horz" lIns="101600" tIns="38100" rIns="76200" bIns="38100" rtlCol="0" anchor="t" anchorCtr="0">
            <a:no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 panose="020b0503020204020204" pitchFamily="34" charset="-122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文本占位符 2"/>
          <p:cNvSpPr>
            <a:spLocks noGrp="1"/>
          </p:cNvSpPr>
          <p:nvPr>
            <p:ph type="body" idx="1" hasCustomPrompt="1"/>
            <p:custDataLst>
              <p:tags r:id="rId5"/>
            </p:custDataLst>
          </p:nvPr>
        </p:nvSpPr>
        <p:spPr>
          <a:xfrm>
            <a:off x="669930" y="952508"/>
            <a:ext cx="5283242" cy="381003"/>
          </a:xfrm>
        </p:spPr>
        <p:txBody>
          <a:bodyPr lIns="101600" tIns="38100" rIns="76200" bIns="38100" anchor="t" anchorCtr="0">
            <a:noAutofit/>
          </a:bodyPr>
          <a:lstStyle>
            <a:lvl1pPr marL="0" indent="0" eaLnBrk="1" fontAlgn="auto" latinLnBrk="0" hangingPunct="1">
              <a:lnSpc>
                <a:spcPct val="100000"/>
              </a:lnSpc>
              <a:spcAft>
                <a:spcPct val="0"/>
              </a:spcAft>
              <a:buNone/>
              <a:defRPr sz="2000" b="0" u="none" strike="noStrike" kern="1200" cap="none" spc="2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 panose="020b0503020204020204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单击此处编辑文本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6"/>
            </p:custDataLst>
          </p:nvPr>
        </p:nvSpPr>
        <p:spPr>
          <a:xfrm>
            <a:off x="669925" y="1406525"/>
            <a:ext cx="5283200" cy="4934752"/>
          </a:xfrm>
        </p:spPr>
        <p:txBody>
          <a:bodyPr vert="horz" lIns="101600" tIns="0" rIns="82550" bIns="0" rtlCol="0">
            <a:no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 panose="020b0503020204020204" pitchFamily="34" charset="-122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 panose="020b0503020204020204" pitchFamily="34" charset="-122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 panose="020b0503020204020204" pitchFamily="34" charset="-122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 panose="020b0503020204020204" pitchFamily="34" charset="-122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 panose="020b0503020204020204" pitchFamily="34" charset="-122"/>
                <a:cs typeface="+mn-cs"/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 hasCustomPrompt="1"/>
            <p:custDataLst>
              <p:tags r:id="rId7"/>
            </p:custDataLst>
          </p:nvPr>
        </p:nvSpPr>
        <p:spPr>
          <a:xfrm>
            <a:off x="6235750" y="952508"/>
            <a:ext cx="5283242" cy="381003"/>
          </a:xfrm>
        </p:spPr>
        <p:txBody>
          <a:bodyPr vert="horz" lIns="101600" tIns="38100" rIns="76200" bIns="38100" rtlCol="0" anchor="t" anchorCtr="0">
            <a:noAutofit/>
          </a:bodyPr>
          <a:lstStyle>
            <a:lvl1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kumimoji="0" lang="zh-CN" altLang="en-US" sz="20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 panose="020b0503020204020204" pitchFamily="34" charset="-122"/>
                <a:cs typeface="+mn-cs"/>
                <a:sym typeface="+mn-ea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  <p:custDataLst>
              <p:tags r:id="rId8"/>
            </p:custDataLst>
          </p:nvPr>
        </p:nvSpPr>
        <p:spPr>
          <a:xfrm>
            <a:off x="6235750" y="1406525"/>
            <a:ext cx="5283242" cy="4934752"/>
          </a:xfrm>
        </p:spPr>
        <p:txBody>
          <a:bodyPr vert="horz" lIns="101600" tIns="0" rIns="82550" bIns="0" rtlCol="0">
            <a:no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 panose="020b0503020204020204" pitchFamily="34" charset="-122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 panose="020b0503020204020204" pitchFamily="34" charset="-122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 panose="020b0503020204020204" pitchFamily="34" charset="-122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 panose="020b0503020204020204" pitchFamily="34" charset="-122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 panose="020b0503020204020204" pitchFamily="34" charset="-122"/>
                <a:cs typeface="+mn-cs"/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/>
        <p:txBody>
          <a:bodyPr/>
          <a:lstStyle>
            <a:lvl1pPr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/>
        <p:txBody>
          <a:bodyPr/>
          <a:lstStyle>
            <a:lvl1pPr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/>
        <p:txBody>
          <a:bodyPr/>
          <a:lstStyle>
            <a:lvl1pPr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6" name="组合 5"/>
          <p:cNvGrpSpPr/>
          <p:nvPr userDrawn="1">
            <p:custDataLst>
              <p:tags r:id="rId1"/>
            </p:custDataLst>
          </p:nvPr>
        </p:nvGrpSpPr>
        <p:grpSpPr>
          <a:xfrm>
            <a:off x="254000" y="0"/>
            <a:ext cx="11658600" cy="6858000"/>
            <a:chOff x="400" y="0"/>
            <a:chExt cx="18360" cy="10800"/>
          </a:xfrm>
        </p:grpSpPr>
        <p:sp>
          <p:nvSpPr>
            <p:cNvPr id="7" name="任意多边形: 形状 6"/>
            <p:cNvSpPr/>
            <p:nvPr userDrawn="1">
              <p:custDataLst>
                <p:tags r:id="rId2"/>
              </p:custDataLst>
            </p:nvPr>
          </p:nvSpPr>
          <p:spPr>
            <a:xfrm>
              <a:off x="400" y="0"/>
              <a:ext cx="985" cy="606"/>
            </a:xfrm>
            <a:custGeom>
              <a:gdLst>
                <a:gd name="connsiteX0" fmla="*/ 0 w 625551"/>
                <a:gd name="connsiteY0" fmla="*/ 0 h 384826"/>
                <a:gd name="connsiteX1" fmla="*/ 625551 w 625551"/>
                <a:gd name="connsiteY1" fmla="*/ 0 h 384826"/>
                <a:gd name="connsiteX2" fmla="*/ 625551 w 625551"/>
                <a:gd name="connsiteY2" fmla="*/ 280565 h 384826"/>
                <a:gd name="connsiteX3" fmla="*/ 521290 w 625551"/>
                <a:gd name="connsiteY3" fmla="*/ 384826 h 384826"/>
                <a:gd name="connsiteX4" fmla="*/ 104261 w 625551"/>
                <a:gd name="connsiteY4" fmla="*/ 384826 h 384826"/>
                <a:gd name="connsiteX5" fmla="*/ 0 w 625551"/>
                <a:gd name="connsiteY5" fmla="*/ 280565 h 384826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625551" h="384826">
                  <a:moveTo>
                    <a:pt x="0" y="0"/>
                  </a:moveTo>
                  <a:lnTo>
                    <a:pt x="625551" y="0"/>
                  </a:lnTo>
                  <a:lnTo>
                    <a:pt x="625551" y="280565"/>
                  </a:lnTo>
                  <a:cubicBezTo>
                    <a:pt x="625551" y="338147"/>
                    <a:pt x="578872" y="384826"/>
                    <a:pt x="521290" y="384826"/>
                  </a:cubicBezTo>
                  <a:lnTo>
                    <a:pt x="104261" y="384826"/>
                  </a:lnTo>
                  <a:cubicBezTo>
                    <a:pt x="46679" y="384826"/>
                    <a:pt x="0" y="338147"/>
                    <a:pt x="0" y="280565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kumimoji="1" lang="zh-CN" altLang="en-US">
                <a:solidFill>
                  <a:schemeClr val="tx1">
                    <a:lumMod val="85000"/>
                    <a:lumOff val="15000"/>
                  </a:schemeClr>
                </a:solidFill>
              </a:endParaRPr>
            </a:p>
          </p:txBody>
        </p:sp>
        <p:sp>
          <p:nvSpPr>
            <p:cNvPr id="8" name="任意多边形: 形状 7"/>
            <p:cNvSpPr/>
            <p:nvPr userDrawn="1">
              <p:custDataLst>
                <p:tags r:id="rId3"/>
              </p:custDataLst>
            </p:nvPr>
          </p:nvSpPr>
          <p:spPr>
            <a:xfrm>
              <a:off x="17950" y="9110"/>
              <a:ext cx="810" cy="1690"/>
            </a:xfrm>
            <a:custGeom>
              <a:gdLst>
                <a:gd name="connsiteX0" fmla="*/ 85680 w 514069"/>
                <a:gd name="connsiteY0" fmla="*/ 0 h 1073154"/>
                <a:gd name="connsiteX1" fmla="*/ 428389 w 514069"/>
                <a:gd name="connsiteY1" fmla="*/ 0 h 1073154"/>
                <a:gd name="connsiteX2" fmla="*/ 514069 w 514069"/>
                <a:gd name="connsiteY2" fmla="*/ 85680 h 1073154"/>
                <a:gd name="connsiteX3" fmla="*/ 514069 w 514069"/>
                <a:gd name="connsiteY3" fmla="*/ 1073154 h 1073154"/>
                <a:gd name="connsiteX4" fmla="*/ 0 w 514069"/>
                <a:gd name="connsiteY4" fmla="*/ 1073154 h 1073154"/>
                <a:gd name="connsiteX5" fmla="*/ 0 w 514069"/>
                <a:gd name="connsiteY5" fmla="*/ 85680 h 1073154"/>
                <a:gd name="connsiteX6" fmla="*/ 85680 w 514069"/>
                <a:gd name="connsiteY6" fmla="*/ 0 h 1073154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514068" h="1073154">
                  <a:moveTo>
                    <a:pt x="85680" y="0"/>
                  </a:moveTo>
                  <a:lnTo>
                    <a:pt x="428389" y="0"/>
                  </a:lnTo>
                  <a:cubicBezTo>
                    <a:pt x="475709" y="0"/>
                    <a:pt x="514069" y="38360"/>
                    <a:pt x="514069" y="85680"/>
                  </a:cubicBezTo>
                  <a:lnTo>
                    <a:pt x="514069" y="1073154"/>
                  </a:lnTo>
                  <a:lnTo>
                    <a:pt x="0" y="1073154"/>
                  </a:lnTo>
                  <a:lnTo>
                    <a:pt x="0" y="85680"/>
                  </a:lnTo>
                  <a:cubicBezTo>
                    <a:pt x="0" y="38360"/>
                    <a:pt x="38360" y="0"/>
                    <a:pt x="85680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kumimoji="1" lang="zh-CN" altLang="en-US">
                <a:solidFill>
                  <a:schemeClr val="tx1">
                    <a:lumMod val="85000"/>
                    <a:lumOff val="15000"/>
                  </a:schemeClr>
                </a:solidFill>
              </a:endParaRPr>
            </a:p>
          </p:txBody>
        </p:sp>
      </p:grpSp>
      <p:sp>
        <p:nvSpPr>
          <p:cNvPr id="2" name="标题 1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/>
        <p:txBody>
          <a:bodyPr vert="horz" lIns="101600" tIns="38100" rIns="76200" bIns="38100" rtlCol="0" anchor="t" anchorCtr="0">
            <a:no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 panose="020b0503020204020204" pitchFamily="34" charset="-122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>
            <a:lvl1pPr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>
            <a:lvl1pPr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>
            <a:lvl1pPr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>
            <a:lvl1pPr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>
            <a:lvl1pPr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>
            <a:lvl1pPr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图片与标题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8" name="组合 7"/>
          <p:cNvGrpSpPr/>
          <p:nvPr userDrawn="1">
            <p:custDataLst>
              <p:tags r:id="rId1"/>
            </p:custDataLst>
          </p:nvPr>
        </p:nvGrpSpPr>
        <p:grpSpPr>
          <a:xfrm>
            <a:off x="254000" y="0"/>
            <a:ext cx="11658600" cy="6858000"/>
            <a:chOff x="400" y="0"/>
            <a:chExt cx="18360" cy="10800"/>
          </a:xfrm>
        </p:grpSpPr>
        <p:sp>
          <p:nvSpPr>
            <p:cNvPr id="9" name="任意多边形: 形状 8"/>
            <p:cNvSpPr/>
            <p:nvPr userDrawn="1">
              <p:custDataLst>
                <p:tags r:id="rId2"/>
              </p:custDataLst>
            </p:nvPr>
          </p:nvSpPr>
          <p:spPr>
            <a:xfrm>
              <a:off x="400" y="0"/>
              <a:ext cx="985" cy="606"/>
            </a:xfrm>
            <a:custGeom>
              <a:gdLst>
                <a:gd name="connsiteX0" fmla="*/ 0 w 625551"/>
                <a:gd name="connsiteY0" fmla="*/ 0 h 384826"/>
                <a:gd name="connsiteX1" fmla="*/ 625551 w 625551"/>
                <a:gd name="connsiteY1" fmla="*/ 0 h 384826"/>
                <a:gd name="connsiteX2" fmla="*/ 625551 w 625551"/>
                <a:gd name="connsiteY2" fmla="*/ 280565 h 384826"/>
                <a:gd name="connsiteX3" fmla="*/ 521290 w 625551"/>
                <a:gd name="connsiteY3" fmla="*/ 384826 h 384826"/>
                <a:gd name="connsiteX4" fmla="*/ 104261 w 625551"/>
                <a:gd name="connsiteY4" fmla="*/ 384826 h 384826"/>
                <a:gd name="connsiteX5" fmla="*/ 0 w 625551"/>
                <a:gd name="connsiteY5" fmla="*/ 280565 h 384826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625551" h="384826">
                  <a:moveTo>
                    <a:pt x="0" y="0"/>
                  </a:moveTo>
                  <a:lnTo>
                    <a:pt x="625551" y="0"/>
                  </a:lnTo>
                  <a:lnTo>
                    <a:pt x="625551" y="280565"/>
                  </a:lnTo>
                  <a:cubicBezTo>
                    <a:pt x="625551" y="338147"/>
                    <a:pt x="578872" y="384826"/>
                    <a:pt x="521290" y="384826"/>
                  </a:cubicBezTo>
                  <a:lnTo>
                    <a:pt x="104261" y="384826"/>
                  </a:lnTo>
                  <a:cubicBezTo>
                    <a:pt x="46679" y="384826"/>
                    <a:pt x="0" y="338147"/>
                    <a:pt x="0" y="280565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kumimoji="1" lang="zh-CN" altLang="en-US">
                <a:solidFill>
                  <a:schemeClr val="tx1">
                    <a:lumMod val="85000"/>
                    <a:lumOff val="15000"/>
                  </a:schemeClr>
                </a:solidFill>
              </a:endParaRPr>
            </a:p>
          </p:txBody>
        </p:sp>
        <p:sp>
          <p:nvSpPr>
            <p:cNvPr id="10" name="任意多边形: 形状 9"/>
            <p:cNvSpPr/>
            <p:nvPr userDrawn="1">
              <p:custDataLst>
                <p:tags r:id="rId3"/>
              </p:custDataLst>
            </p:nvPr>
          </p:nvSpPr>
          <p:spPr>
            <a:xfrm>
              <a:off x="17950" y="9110"/>
              <a:ext cx="810" cy="1690"/>
            </a:xfrm>
            <a:custGeom>
              <a:gdLst>
                <a:gd name="connsiteX0" fmla="*/ 85680 w 514069"/>
                <a:gd name="connsiteY0" fmla="*/ 0 h 1073154"/>
                <a:gd name="connsiteX1" fmla="*/ 428389 w 514069"/>
                <a:gd name="connsiteY1" fmla="*/ 0 h 1073154"/>
                <a:gd name="connsiteX2" fmla="*/ 514069 w 514069"/>
                <a:gd name="connsiteY2" fmla="*/ 85680 h 1073154"/>
                <a:gd name="connsiteX3" fmla="*/ 514069 w 514069"/>
                <a:gd name="connsiteY3" fmla="*/ 1073154 h 1073154"/>
                <a:gd name="connsiteX4" fmla="*/ 0 w 514069"/>
                <a:gd name="connsiteY4" fmla="*/ 1073154 h 1073154"/>
                <a:gd name="connsiteX5" fmla="*/ 0 w 514069"/>
                <a:gd name="connsiteY5" fmla="*/ 85680 h 1073154"/>
                <a:gd name="connsiteX6" fmla="*/ 85680 w 514069"/>
                <a:gd name="connsiteY6" fmla="*/ 0 h 1073154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514068" h="1073154">
                  <a:moveTo>
                    <a:pt x="85680" y="0"/>
                  </a:moveTo>
                  <a:lnTo>
                    <a:pt x="428389" y="0"/>
                  </a:lnTo>
                  <a:cubicBezTo>
                    <a:pt x="475709" y="0"/>
                    <a:pt x="514069" y="38360"/>
                    <a:pt x="514069" y="85680"/>
                  </a:cubicBezTo>
                  <a:lnTo>
                    <a:pt x="514069" y="1073154"/>
                  </a:lnTo>
                  <a:lnTo>
                    <a:pt x="0" y="1073154"/>
                  </a:lnTo>
                  <a:lnTo>
                    <a:pt x="0" y="85680"/>
                  </a:lnTo>
                  <a:cubicBezTo>
                    <a:pt x="0" y="38360"/>
                    <a:pt x="38360" y="0"/>
                    <a:pt x="85680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kumimoji="1" lang="zh-CN" altLang="en-US">
                <a:solidFill>
                  <a:schemeClr val="tx1">
                    <a:lumMod val="85000"/>
                    <a:lumOff val="15000"/>
                  </a:schemeClr>
                </a:solidFill>
              </a:endParaRPr>
            </a:p>
          </p:txBody>
        </p:sp>
      </p:grpSp>
      <p:sp>
        <p:nvSpPr>
          <p:cNvPr id="2" name="标题 1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>
          <a:xfrm>
            <a:off x="669930" y="443234"/>
            <a:ext cx="10852237" cy="441964"/>
          </a:xfrm>
        </p:spPr>
        <p:txBody>
          <a:bodyPr vert="horz" lIns="101600" tIns="38100" rIns="76200" bIns="38100" rtlCol="0" anchor="t" anchorCtr="0">
            <a:no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 panose="020b0503020204020204" pitchFamily="34" charset="-122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  <p:custDataLst>
              <p:tags r:id="rId5"/>
            </p:custDataLst>
          </p:nvPr>
        </p:nvSpPr>
        <p:spPr>
          <a:xfrm>
            <a:off x="669930" y="952508"/>
            <a:ext cx="5283242" cy="5388907"/>
          </a:xfrm>
        </p:spPr>
        <p:txBody>
          <a:bodyPr vert="horz" lIns="101600" tIns="0" rIns="82550" bIns="0" rtlCol="0">
            <a:noAutofit/>
          </a:bodyPr>
          <a:lstStyle>
            <a:lvl1pPr marL="0" marR="0" lvl="0" indent="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None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 panose="020b0503020204020204" pitchFamily="34" charset="-122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5pPr>
          </a:lstStyle>
          <a:p>
            <a:pPr lvl="0"/>
            <a:endParaRPr>
              <a:sym typeface="+mn-ea"/>
            </a:endParaRPr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  <p:custDataLst>
              <p:tags r:id="rId6"/>
            </p:custDataLst>
          </p:nvPr>
        </p:nvSpPr>
        <p:spPr>
          <a:xfrm>
            <a:off x="6238925" y="952508"/>
            <a:ext cx="5283242" cy="5388907"/>
          </a:xfrm>
        </p:spPr>
        <p:txBody>
          <a:bodyPr vert="horz" lIns="101600" tIns="0" rIns="82550" bIns="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 panose="020b0503020204020204" pitchFamily="34" charset="-122"/>
                <a:cs typeface="+mn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/>
        <p:txBody>
          <a:bodyPr/>
          <a:lstStyle>
            <a:lvl1pPr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fld id="{9EFD9D74-47D9-4702-A33C-335B63B48DB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/>
        <p:txBody>
          <a:bodyPr/>
          <a:lstStyle>
            <a:lvl1pPr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/>
        <p:txBody>
          <a:bodyPr/>
          <a:lstStyle>
            <a:lvl1pPr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fld id="{FABC47A4-756D-490B-A52F-7D9E2C9FC05F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竖排标题与文本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7" name="组合 6"/>
          <p:cNvGrpSpPr/>
          <p:nvPr userDrawn="1">
            <p:custDataLst>
              <p:tags r:id="rId1"/>
            </p:custDataLst>
          </p:nvPr>
        </p:nvGrpSpPr>
        <p:grpSpPr>
          <a:xfrm>
            <a:off x="254000" y="0"/>
            <a:ext cx="11658600" cy="6858000"/>
            <a:chOff x="400" y="0"/>
            <a:chExt cx="18360" cy="10800"/>
          </a:xfrm>
        </p:grpSpPr>
        <p:sp>
          <p:nvSpPr>
            <p:cNvPr id="8" name="任意多边形: 形状 7"/>
            <p:cNvSpPr/>
            <p:nvPr userDrawn="1">
              <p:custDataLst>
                <p:tags r:id="rId2"/>
              </p:custDataLst>
            </p:nvPr>
          </p:nvSpPr>
          <p:spPr>
            <a:xfrm>
              <a:off x="400" y="0"/>
              <a:ext cx="985" cy="606"/>
            </a:xfrm>
            <a:custGeom>
              <a:gdLst>
                <a:gd name="connsiteX0" fmla="*/ 0 w 625551"/>
                <a:gd name="connsiteY0" fmla="*/ 0 h 384826"/>
                <a:gd name="connsiteX1" fmla="*/ 625551 w 625551"/>
                <a:gd name="connsiteY1" fmla="*/ 0 h 384826"/>
                <a:gd name="connsiteX2" fmla="*/ 625551 w 625551"/>
                <a:gd name="connsiteY2" fmla="*/ 280565 h 384826"/>
                <a:gd name="connsiteX3" fmla="*/ 521290 w 625551"/>
                <a:gd name="connsiteY3" fmla="*/ 384826 h 384826"/>
                <a:gd name="connsiteX4" fmla="*/ 104261 w 625551"/>
                <a:gd name="connsiteY4" fmla="*/ 384826 h 384826"/>
                <a:gd name="connsiteX5" fmla="*/ 0 w 625551"/>
                <a:gd name="connsiteY5" fmla="*/ 280565 h 384826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625551" h="384826">
                  <a:moveTo>
                    <a:pt x="0" y="0"/>
                  </a:moveTo>
                  <a:lnTo>
                    <a:pt x="625551" y="0"/>
                  </a:lnTo>
                  <a:lnTo>
                    <a:pt x="625551" y="280565"/>
                  </a:lnTo>
                  <a:cubicBezTo>
                    <a:pt x="625551" y="338147"/>
                    <a:pt x="578872" y="384826"/>
                    <a:pt x="521290" y="384826"/>
                  </a:cubicBezTo>
                  <a:lnTo>
                    <a:pt x="104261" y="384826"/>
                  </a:lnTo>
                  <a:cubicBezTo>
                    <a:pt x="46679" y="384826"/>
                    <a:pt x="0" y="338147"/>
                    <a:pt x="0" y="280565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kumimoji="1" lang="zh-CN" altLang="en-US">
                <a:solidFill>
                  <a:schemeClr val="tx1">
                    <a:lumMod val="85000"/>
                    <a:lumOff val="15000"/>
                  </a:schemeClr>
                </a:solidFill>
              </a:endParaRPr>
            </a:p>
          </p:txBody>
        </p:sp>
        <p:sp>
          <p:nvSpPr>
            <p:cNvPr id="9" name="任意多边形: 形状 8"/>
            <p:cNvSpPr/>
            <p:nvPr userDrawn="1">
              <p:custDataLst>
                <p:tags r:id="rId3"/>
              </p:custDataLst>
            </p:nvPr>
          </p:nvSpPr>
          <p:spPr>
            <a:xfrm>
              <a:off x="17950" y="9110"/>
              <a:ext cx="810" cy="1690"/>
            </a:xfrm>
            <a:custGeom>
              <a:gdLst>
                <a:gd name="connsiteX0" fmla="*/ 85680 w 514069"/>
                <a:gd name="connsiteY0" fmla="*/ 0 h 1073154"/>
                <a:gd name="connsiteX1" fmla="*/ 428389 w 514069"/>
                <a:gd name="connsiteY1" fmla="*/ 0 h 1073154"/>
                <a:gd name="connsiteX2" fmla="*/ 514069 w 514069"/>
                <a:gd name="connsiteY2" fmla="*/ 85680 h 1073154"/>
                <a:gd name="connsiteX3" fmla="*/ 514069 w 514069"/>
                <a:gd name="connsiteY3" fmla="*/ 1073154 h 1073154"/>
                <a:gd name="connsiteX4" fmla="*/ 0 w 514069"/>
                <a:gd name="connsiteY4" fmla="*/ 1073154 h 1073154"/>
                <a:gd name="connsiteX5" fmla="*/ 0 w 514069"/>
                <a:gd name="connsiteY5" fmla="*/ 85680 h 1073154"/>
                <a:gd name="connsiteX6" fmla="*/ 85680 w 514069"/>
                <a:gd name="connsiteY6" fmla="*/ 0 h 1073154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514068" h="1073154">
                  <a:moveTo>
                    <a:pt x="85680" y="0"/>
                  </a:moveTo>
                  <a:lnTo>
                    <a:pt x="428389" y="0"/>
                  </a:lnTo>
                  <a:cubicBezTo>
                    <a:pt x="475709" y="0"/>
                    <a:pt x="514069" y="38360"/>
                    <a:pt x="514069" y="85680"/>
                  </a:cubicBezTo>
                  <a:lnTo>
                    <a:pt x="514069" y="1073154"/>
                  </a:lnTo>
                  <a:lnTo>
                    <a:pt x="0" y="1073154"/>
                  </a:lnTo>
                  <a:lnTo>
                    <a:pt x="0" y="85680"/>
                  </a:lnTo>
                  <a:cubicBezTo>
                    <a:pt x="0" y="38360"/>
                    <a:pt x="38360" y="0"/>
                    <a:pt x="85680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kumimoji="1" lang="zh-CN" altLang="en-US">
                <a:solidFill>
                  <a:schemeClr val="tx1">
                    <a:lumMod val="85000"/>
                    <a:lumOff val="15000"/>
                  </a:schemeClr>
                </a:solidFill>
              </a:endParaRPr>
            </a:p>
          </p:txBody>
        </p:sp>
      </p:grpSp>
      <p:sp>
        <p:nvSpPr>
          <p:cNvPr id="2" name="竖排标题 1"/>
          <p:cNvSpPr>
            <a:spLocks noGrp="1"/>
          </p:cNvSpPr>
          <p:nvPr>
            <p:ph type="title" orient="vert"/>
            <p:custDataLst>
              <p:tags r:id="rId4"/>
            </p:custDataLst>
          </p:nvPr>
        </p:nvSpPr>
        <p:spPr>
          <a:xfrm>
            <a:off x="10571135" y="952508"/>
            <a:ext cx="950984" cy="5388907"/>
          </a:xfrm>
        </p:spPr>
        <p:txBody>
          <a:bodyPr vert="eaVert" lIns="101600" tIns="38100" rIns="76200" bIns="38100" rtlCol="0" anchor="ctr" anchorCtr="0">
            <a:no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Aft>
                <a:spcPct val="0"/>
              </a:spcAft>
              <a:buNone/>
              <a:defRPr kumimoji="0" lang="zh-CN" altLang="en-US" sz="2400" b="1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 panose="020b0503020204020204" pitchFamily="34" charset="-122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  <p:custDataLst>
              <p:tags r:id="rId5"/>
            </p:custDataLst>
          </p:nvPr>
        </p:nvSpPr>
        <p:spPr>
          <a:xfrm>
            <a:off x="669925" y="952500"/>
            <a:ext cx="9828101" cy="5388907"/>
          </a:xfrm>
        </p:spPr>
        <p:txBody>
          <a:bodyPr vert="eaVert"/>
          <a:lstStyle>
            <a:lvl1pPr indent="0" eaLnBrk="1" fontAlgn="auto" latinLnBrk="0" hangingPunct="1"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 panose="020b0503020204020204" pitchFamily="34" charset="-122"/>
              </a:defRPr>
            </a:lvl1pPr>
            <a:lvl2pPr indent="0" eaLnBrk="1" fontAlgn="auto" latinLnBrk="0" hangingPunct="1"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 panose="020b0503020204020204" pitchFamily="34" charset="-122"/>
              </a:defRPr>
            </a:lvl2pPr>
            <a:lvl3pPr indent="0" eaLnBrk="1" fontAlgn="auto" latinLnBrk="0" hangingPunct="1"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 panose="020b0503020204020204" pitchFamily="34" charset="-122"/>
              </a:defRPr>
            </a:lvl3pPr>
            <a:lvl4pPr indent="0" eaLnBrk="1" fontAlgn="auto" latinLnBrk="0" hangingPunct="1"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 panose="020b0503020204020204" pitchFamily="34" charset="-122"/>
              </a:defRPr>
            </a:lvl4pPr>
            <a:lvl5pPr indent="0" eaLnBrk="1" fontAlgn="auto" latinLnBrk="0" hangingPunct="1"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 panose="020b0503020204020204" pitchFamily="34" charset="-122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>
            <a:lvl1pPr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>
            <a:lvl1pPr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>
            <a:lvl1pPr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内容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6" name="组合 5"/>
          <p:cNvGrpSpPr/>
          <p:nvPr userDrawn="1">
            <p:custDataLst>
              <p:tags r:id="rId1"/>
            </p:custDataLst>
          </p:nvPr>
        </p:nvGrpSpPr>
        <p:grpSpPr>
          <a:xfrm>
            <a:off x="254000" y="0"/>
            <a:ext cx="11658600" cy="6858000"/>
            <a:chOff x="400" y="0"/>
            <a:chExt cx="18360" cy="10800"/>
          </a:xfrm>
        </p:grpSpPr>
        <p:sp>
          <p:nvSpPr>
            <p:cNvPr id="8" name="任意多边形: 形状 7"/>
            <p:cNvSpPr/>
            <p:nvPr userDrawn="1">
              <p:custDataLst>
                <p:tags r:id="rId2"/>
              </p:custDataLst>
            </p:nvPr>
          </p:nvSpPr>
          <p:spPr>
            <a:xfrm>
              <a:off x="400" y="0"/>
              <a:ext cx="985" cy="606"/>
            </a:xfrm>
            <a:custGeom>
              <a:gdLst>
                <a:gd name="connsiteX0" fmla="*/ 0 w 625551"/>
                <a:gd name="connsiteY0" fmla="*/ 0 h 384826"/>
                <a:gd name="connsiteX1" fmla="*/ 625551 w 625551"/>
                <a:gd name="connsiteY1" fmla="*/ 0 h 384826"/>
                <a:gd name="connsiteX2" fmla="*/ 625551 w 625551"/>
                <a:gd name="connsiteY2" fmla="*/ 280565 h 384826"/>
                <a:gd name="connsiteX3" fmla="*/ 521290 w 625551"/>
                <a:gd name="connsiteY3" fmla="*/ 384826 h 384826"/>
                <a:gd name="connsiteX4" fmla="*/ 104261 w 625551"/>
                <a:gd name="connsiteY4" fmla="*/ 384826 h 384826"/>
                <a:gd name="connsiteX5" fmla="*/ 0 w 625551"/>
                <a:gd name="connsiteY5" fmla="*/ 280565 h 384826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625551" h="384826">
                  <a:moveTo>
                    <a:pt x="0" y="0"/>
                  </a:moveTo>
                  <a:lnTo>
                    <a:pt x="625551" y="0"/>
                  </a:lnTo>
                  <a:lnTo>
                    <a:pt x="625551" y="280565"/>
                  </a:lnTo>
                  <a:cubicBezTo>
                    <a:pt x="625551" y="338147"/>
                    <a:pt x="578872" y="384826"/>
                    <a:pt x="521290" y="384826"/>
                  </a:cubicBezTo>
                  <a:lnTo>
                    <a:pt x="104261" y="384826"/>
                  </a:lnTo>
                  <a:cubicBezTo>
                    <a:pt x="46679" y="384826"/>
                    <a:pt x="0" y="338147"/>
                    <a:pt x="0" y="280565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kumimoji="1" lang="zh-CN" altLang="en-US">
                <a:solidFill>
                  <a:schemeClr val="tx1">
                    <a:lumMod val="85000"/>
                    <a:lumOff val="15000"/>
                  </a:schemeClr>
                </a:solidFill>
              </a:endParaRPr>
            </a:p>
          </p:txBody>
        </p:sp>
        <p:sp>
          <p:nvSpPr>
            <p:cNvPr id="9" name="任意多边形: 形状 8"/>
            <p:cNvSpPr/>
            <p:nvPr userDrawn="1">
              <p:custDataLst>
                <p:tags r:id="rId3"/>
              </p:custDataLst>
            </p:nvPr>
          </p:nvSpPr>
          <p:spPr>
            <a:xfrm>
              <a:off x="17950" y="9110"/>
              <a:ext cx="810" cy="1690"/>
            </a:xfrm>
            <a:custGeom>
              <a:gdLst>
                <a:gd name="connsiteX0" fmla="*/ 85680 w 514069"/>
                <a:gd name="connsiteY0" fmla="*/ 0 h 1073154"/>
                <a:gd name="connsiteX1" fmla="*/ 428389 w 514069"/>
                <a:gd name="connsiteY1" fmla="*/ 0 h 1073154"/>
                <a:gd name="connsiteX2" fmla="*/ 514069 w 514069"/>
                <a:gd name="connsiteY2" fmla="*/ 85680 h 1073154"/>
                <a:gd name="connsiteX3" fmla="*/ 514069 w 514069"/>
                <a:gd name="connsiteY3" fmla="*/ 1073154 h 1073154"/>
                <a:gd name="connsiteX4" fmla="*/ 0 w 514069"/>
                <a:gd name="connsiteY4" fmla="*/ 1073154 h 1073154"/>
                <a:gd name="connsiteX5" fmla="*/ 0 w 514069"/>
                <a:gd name="connsiteY5" fmla="*/ 85680 h 1073154"/>
                <a:gd name="connsiteX6" fmla="*/ 85680 w 514069"/>
                <a:gd name="connsiteY6" fmla="*/ 0 h 1073154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514068" h="1073154">
                  <a:moveTo>
                    <a:pt x="85680" y="0"/>
                  </a:moveTo>
                  <a:lnTo>
                    <a:pt x="428389" y="0"/>
                  </a:lnTo>
                  <a:cubicBezTo>
                    <a:pt x="475709" y="0"/>
                    <a:pt x="514069" y="38360"/>
                    <a:pt x="514069" y="85680"/>
                  </a:cubicBezTo>
                  <a:lnTo>
                    <a:pt x="514069" y="1073154"/>
                  </a:lnTo>
                  <a:lnTo>
                    <a:pt x="0" y="1073154"/>
                  </a:lnTo>
                  <a:lnTo>
                    <a:pt x="0" y="85680"/>
                  </a:lnTo>
                  <a:cubicBezTo>
                    <a:pt x="0" y="38360"/>
                    <a:pt x="38360" y="0"/>
                    <a:pt x="85680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kumimoji="1" lang="zh-CN" altLang="en-US">
                <a:solidFill>
                  <a:schemeClr val="tx1">
                    <a:lumMod val="85000"/>
                    <a:lumOff val="15000"/>
                  </a:schemeClr>
                </a:solidFill>
              </a:endParaRPr>
            </a:p>
          </p:txBody>
        </p:sp>
      </p:grp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>
            <a:lvl1pPr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>
            <a:lvl1pPr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>
            <a:lvl1pPr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7"/>
            </p:custDataLst>
          </p:nvPr>
        </p:nvSpPr>
        <p:spPr>
          <a:xfrm>
            <a:off x="669930" y="952508"/>
            <a:ext cx="10852237" cy="5388907"/>
          </a:xfrm>
        </p:spPr>
        <p:txBody>
          <a:bodyPr/>
          <a:lstStyle>
            <a:lvl1pPr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  <a:lvl2pPr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2pPr>
            <a:lvl3pPr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3pPr>
            <a:lvl4pPr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4pPr>
            <a:lvl5pPr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末尾幻灯片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8" name="组合 7"/>
          <p:cNvGrpSpPr/>
          <p:nvPr userDrawn="1">
            <p:custDataLst>
              <p:tags r:id="rId1"/>
            </p:custDataLst>
          </p:nvPr>
        </p:nvGrpSpPr>
        <p:grpSpPr>
          <a:xfrm>
            <a:off x="2912745" y="2359025"/>
            <a:ext cx="6346190" cy="1548765"/>
            <a:chOff x="4587" y="3715"/>
            <a:chExt cx="9994" cy="2439"/>
          </a:xfrm>
        </p:grpSpPr>
        <p:sp>
          <p:nvSpPr>
            <p:cNvPr id="6" name="圆角矩形 3"/>
            <p:cNvSpPr/>
            <p:nvPr userDrawn="1">
              <p:custDataLst>
                <p:tags r:id="rId2"/>
              </p:custDataLst>
            </p:nvPr>
          </p:nvSpPr>
          <p:spPr>
            <a:xfrm>
              <a:off x="4587" y="3715"/>
              <a:ext cx="1218" cy="1286"/>
            </a:xfrm>
            <a:prstGeom prst="round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kumimoji="1" lang="zh-CN" altLang="en-US">
                <a:solidFill>
                  <a:schemeClr val="tx1">
                    <a:lumMod val="85000"/>
                    <a:lumOff val="15000"/>
                  </a:schemeClr>
                </a:solidFill>
              </a:endParaRPr>
            </a:p>
          </p:txBody>
        </p:sp>
        <p:sp>
          <p:nvSpPr>
            <p:cNvPr id="7" name="圆角矩形 4"/>
            <p:cNvSpPr/>
            <p:nvPr userDrawn="1">
              <p:custDataLst>
                <p:tags r:id="rId3"/>
              </p:custDataLst>
            </p:nvPr>
          </p:nvSpPr>
          <p:spPr>
            <a:xfrm>
              <a:off x="13955" y="5492"/>
              <a:ext cx="627" cy="662"/>
            </a:xfrm>
            <a:prstGeom prst="round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kumimoji="1" lang="zh-CN" altLang="en-US">
                <a:solidFill>
                  <a:schemeClr val="tx1">
                    <a:lumMod val="85000"/>
                    <a:lumOff val="15000"/>
                  </a:schemeClr>
                </a:solidFill>
              </a:endParaRPr>
            </a:p>
          </p:txBody>
        </p:sp>
      </p:grp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>
            <a:lvl1pPr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>
            <a:lvl1pPr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>
            <a:lvl1pPr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7"/>
            </p:custDataLst>
          </p:nvPr>
        </p:nvSpPr>
        <p:spPr>
          <a:xfrm>
            <a:off x="3561347" y="2767279"/>
            <a:ext cx="5354053" cy="1200329"/>
          </a:xfrm>
        </p:spPr>
        <p:txBody>
          <a:bodyPr vert="horz" lIns="90000" tIns="46800" rIns="90000" bIns="0" rtlCol="0" anchor="b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None/>
              <a:defRPr kumimoji="0" lang="zh-CN" altLang="en-US" sz="8000" b="1" i="0" u="none" strike="noStrike" kern="1200" cap="none" spc="6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汉仪旗黑-85S" panose="00020600040101010101" pitchFamily="18" charset="-122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编辑标题</a:t>
            </a:r>
            <a:endParaRPr>
              <a:sym typeface="+mn-ea"/>
            </a:endParaRPr>
          </a:p>
        </p:txBody>
      </p:sp>
      <p:sp>
        <p:nvSpPr>
          <p:cNvPr id="11" name="文本占位符 10"/>
          <p:cNvSpPr>
            <a:spLocks noGrp="1"/>
          </p:cNvSpPr>
          <p:nvPr>
            <p:ph type="body" sz="quarter" idx="13"/>
            <p:custDataLst>
              <p:tags r:id="rId8"/>
            </p:custDataLst>
          </p:nvPr>
        </p:nvSpPr>
        <p:spPr>
          <a:xfrm>
            <a:off x="3559175" y="4064091"/>
            <a:ext cx="5356225" cy="661476"/>
          </a:xfrm>
        </p:spPr>
        <p:txBody>
          <a:bodyPr lIns="90000" rIns="90000" bIns="46800"/>
          <a:lstStyle>
            <a:lvl1pPr marL="0" indent="0" algn="ctr">
              <a:buNone/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通用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" name="任意多边形: 形状 14"/>
          <p:cNvSpPr/>
          <p:nvPr userDrawn="1">
            <p:custDataLst>
              <p:tags r:id="rId1"/>
            </p:custDataLst>
          </p:nvPr>
        </p:nvSpPr>
        <p:spPr>
          <a:xfrm>
            <a:off x="254000" y="0"/>
            <a:ext cx="625475" cy="384810"/>
          </a:xfrm>
          <a:custGeom>
            <a:gdLst>
              <a:gd name="connsiteX0" fmla="*/ 0 w 625551"/>
              <a:gd name="connsiteY0" fmla="*/ 0 h 384826"/>
              <a:gd name="connsiteX1" fmla="*/ 625551 w 625551"/>
              <a:gd name="connsiteY1" fmla="*/ 0 h 384826"/>
              <a:gd name="connsiteX2" fmla="*/ 625551 w 625551"/>
              <a:gd name="connsiteY2" fmla="*/ 280565 h 384826"/>
              <a:gd name="connsiteX3" fmla="*/ 521290 w 625551"/>
              <a:gd name="connsiteY3" fmla="*/ 384826 h 384826"/>
              <a:gd name="connsiteX4" fmla="*/ 104261 w 625551"/>
              <a:gd name="connsiteY4" fmla="*/ 384826 h 384826"/>
              <a:gd name="connsiteX5" fmla="*/ 0 w 625551"/>
              <a:gd name="connsiteY5" fmla="*/ 280565 h 38482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625551" h="384826">
                <a:moveTo>
                  <a:pt x="0" y="0"/>
                </a:moveTo>
                <a:lnTo>
                  <a:pt x="625551" y="0"/>
                </a:lnTo>
                <a:lnTo>
                  <a:pt x="625551" y="280565"/>
                </a:lnTo>
                <a:cubicBezTo>
                  <a:pt x="625551" y="338147"/>
                  <a:pt x="578872" y="384826"/>
                  <a:pt x="521290" y="384826"/>
                </a:cubicBezTo>
                <a:lnTo>
                  <a:pt x="104261" y="384826"/>
                </a:lnTo>
                <a:cubicBezTo>
                  <a:pt x="46679" y="384826"/>
                  <a:pt x="0" y="338147"/>
                  <a:pt x="0" y="280565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>
              <a:solidFill>
                <a:schemeClr val="tx1">
                  <a:lumMod val="85000"/>
                  <a:lumOff val="15000"/>
                </a:schemeClr>
              </a:solidFill>
            </a:endParaRPr>
          </a:p>
        </p:txBody>
      </p:sp>
      <p:sp>
        <p:nvSpPr>
          <p:cNvPr id="16" name="任意多边形: 形状 15"/>
          <p:cNvSpPr/>
          <p:nvPr userDrawn="1">
            <p:custDataLst>
              <p:tags r:id="rId2"/>
            </p:custDataLst>
          </p:nvPr>
        </p:nvSpPr>
        <p:spPr>
          <a:xfrm>
            <a:off x="11398250" y="5784850"/>
            <a:ext cx="514350" cy="1073150"/>
          </a:xfrm>
          <a:custGeom>
            <a:gdLst>
              <a:gd name="connsiteX0" fmla="*/ 85680 w 514069"/>
              <a:gd name="connsiteY0" fmla="*/ 0 h 1073154"/>
              <a:gd name="connsiteX1" fmla="*/ 428389 w 514069"/>
              <a:gd name="connsiteY1" fmla="*/ 0 h 1073154"/>
              <a:gd name="connsiteX2" fmla="*/ 514069 w 514069"/>
              <a:gd name="connsiteY2" fmla="*/ 85680 h 1073154"/>
              <a:gd name="connsiteX3" fmla="*/ 514069 w 514069"/>
              <a:gd name="connsiteY3" fmla="*/ 1073154 h 1073154"/>
              <a:gd name="connsiteX4" fmla="*/ 0 w 514069"/>
              <a:gd name="connsiteY4" fmla="*/ 1073154 h 1073154"/>
              <a:gd name="connsiteX5" fmla="*/ 0 w 514069"/>
              <a:gd name="connsiteY5" fmla="*/ 85680 h 1073154"/>
              <a:gd name="connsiteX6" fmla="*/ 85680 w 514069"/>
              <a:gd name="connsiteY6" fmla="*/ 0 h 107315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14068" h="1073154">
                <a:moveTo>
                  <a:pt x="85680" y="0"/>
                </a:moveTo>
                <a:lnTo>
                  <a:pt x="428389" y="0"/>
                </a:lnTo>
                <a:cubicBezTo>
                  <a:pt x="475709" y="0"/>
                  <a:pt x="514069" y="38360"/>
                  <a:pt x="514069" y="85680"/>
                </a:cubicBezTo>
                <a:lnTo>
                  <a:pt x="514069" y="1073154"/>
                </a:lnTo>
                <a:lnTo>
                  <a:pt x="0" y="1073154"/>
                </a:lnTo>
                <a:lnTo>
                  <a:pt x="0" y="85680"/>
                </a:lnTo>
                <a:cubicBezTo>
                  <a:pt x="0" y="38360"/>
                  <a:pt x="38360" y="0"/>
                  <a:pt x="85680" y="0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>
              <a:solidFill>
                <a:schemeClr val="tx1">
                  <a:lumMod val="85000"/>
                  <a:lumOff val="15000"/>
                </a:schemeClr>
              </a:solidFill>
            </a:endParaRPr>
          </a:p>
        </p:txBody>
      </p:sp>
      <p:sp>
        <p:nvSpPr>
          <p:cNvPr id="2" name="标题 1"/>
          <p:cNvSpPr>
            <a:spLocks noGrp="1"/>
          </p:cNvSpPr>
          <p:nvPr userDrawn="1">
            <p:ph type="title" hasCustomPrompt="1"/>
            <p:custDataLst>
              <p:tags r:id="rId3"/>
            </p:custDataLst>
          </p:nvPr>
        </p:nvSpPr>
        <p:spPr>
          <a:xfrm>
            <a:off x="838200" y="794326"/>
            <a:ext cx="10515600" cy="540484"/>
          </a:xfrm>
        </p:spPr>
        <p:txBody>
          <a:bodyPr>
            <a:normAutofit/>
          </a:bodyPr>
          <a:lstStyle>
            <a:lvl1pPr>
              <a:defRPr sz="2200" b="1" spc="2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 panose="020b0503020204020204" pitchFamily="34" charset="-122"/>
              </a:defRPr>
            </a:lvl1pPr>
          </a:lstStyle>
          <a:p>
            <a:r>
              <a:rPr lang="zh-CN" altLang="en-US"/>
              <a:t>单击此处添加标题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 userDrawn="1">
            <p:ph type="dt" sz="half" idx="10"/>
            <p:custDataLst>
              <p:tags r:id="rId4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微软雅黑" panose="020b0503020204020204" pitchFamily="34" charset="-122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 userDrawn="1">
            <p:ph type="ftr" sz="quarter" idx="11"/>
            <p:custDataLst>
              <p:tags r:id="rId5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微软雅黑" panose="020b0503020204020204" pitchFamily="34" charset="-122"/>
              </a:defRPr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 userDrawn="1">
            <p:ph type="sldNum" sz="quarter" idx="12"/>
            <p:custDataLst>
              <p:tags r:id="rId6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微软雅黑" panose="020b0503020204020204" pitchFamily="34" charset="-122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相框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矩形 10"/>
          <p:cNvSpPr/>
          <p:nvPr userDrawn="1">
            <p:custDataLst>
              <p:tags r:id="rId1"/>
            </p:custDataLst>
          </p:nvPr>
        </p:nvSpPr>
        <p:spPr>
          <a:xfrm>
            <a:off x="292800" y="304200"/>
            <a:ext cx="11606400" cy="62496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baseline="0">
              <a:solidFill>
                <a:schemeClr val="tx1">
                  <a:lumMod val="85000"/>
                  <a:lumOff val="15000"/>
                </a:schemeClr>
              </a:solidFill>
              <a:latin typeface="隶书" panose="02010509060101010101" pitchFamily="49" charset="-122"/>
              <a:ea typeface="隶书" panose="02010509060101010101" pitchFamily="49" charset="-122"/>
            </a:endParaRPr>
          </a:p>
        </p:txBody>
      </p:sp>
      <p:sp>
        <p:nvSpPr>
          <p:cNvPr id="2" name="标题 1"/>
          <p:cNvSpPr>
            <a:spLocks noGrp="1"/>
          </p:cNvSpPr>
          <p:nvPr userDrawn="1">
            <p:ph type="title" hasCustomPrompt="1"/>
            <p:custDataLst>
              <p:tags r:id="rId2"/>
            </p:custDataLst>
          </p:nvPr>
        </p:nvSpPr>
        <p:spPr>
          <a:xfrm>
            <a:off x="1281600" y="1249200"/>
            <a:ext cx="9626400" cy="723600"/>
          </a:xfrm>
        </p:spPr>
        <p:txBody>
          <a:bodyPr anchor="ctr"/>
          <a:lstStyle>
            <a:lvl1pPr>
              <a:defRPr sz="3200" b="1" spc="2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 panose="020b0503020204020204" pitchFamily="34" charset="-122"/>
              </a:defRPr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 userDrawn="1">
            <p:ph sz="quarter" idx="13" hasCustomPrompt="1"/>
            <p:custDataLst>
              <p:tags r:id="rId3"/>
            </p:custDataLst>
          </p:nvPr>
        </p:nvSpPr>
        <p:spPr>
          <a:xfrm>
            <a:off x="1281113" y="2163600"/>
            <a:ext cx="9626600" cy="3445200"/>
          </a:xfrm>
        </p:spPr>
        <p:txBody>
          <a:bodyPr>
            <a:normAutofit/>
          </a:bodyPr>
          <a:lstStyle>
            <a:lvl1pPr>
              <a:defRPr sz="16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 panose="020b0503020204020204" pitchFamily="34" charset="-122"/>
              </a:defRPr>
            </a:lvl1pPr>
            <a:lvl2pPr>
              <a:defRPr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2pPr>
            <a:lvl3pPr>
              <a:defRPr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3pPr>
            <a:lvl4pPr>
              <a:defRPr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4pPr>
            <a:lvl5pPr>
              <a:defRPr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5pPr>
          </a:lstStyle>
          <a:p>
            <a:pPr lvl="0"/>
            <a:r>
              <a:rPr lang="zh-CN" altLang="en-US"/>
              <a:t>单击此处添加文本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 userDrawn="1">
            <p:ph type="dt" sz="half" idx="10"/>
            <p:custDataLst>
              <p:tags r:id="rId4"/>
            </p:custDataLst>
          </p:nvPr>
        </p:nvSpPr>
        <p:spPr/>
        <p:txBody>
          <a:bodyPr/>
          <a:lstStyle>
            <a:lvl1pPr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 userDrawn="1">
            <p:ph type="sldNum" sz="quarter" idx="12"/>
            <p:custDataLst>
              <p:tags r:id="rId5"/>
            </p:custDataLst>
          </p:nvPr>
        </p:nvSpPr>
        <p:spPr/>
        <p:txBody>
          <a:bodyPr/>
          <a:lstStyle>
            <a:lvl1pPr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 userDrawn="1">
            <p:ph type="ftr" sz="quarter" idx="11"/>
            <p:custDataLst>
              <p:tags r:id="rId6"/>
            </p:custDataLst>
          </p:nvPr>
        </p:nvSpPr>
        <p:spPr/>
        <p:txBody>
          <a:bodyPr/>
          <a:lstStyle>
            <a:lvl1pPr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endParaRPr lang="zh-CN" altLang="en-US"/>
          </a:p>
        </p:txBody>
      </p:sp>
      <p:grpSp>
        <p:nvGrpSpPr>
          <p:cNvPr id="6" name="组合 5"/>
          <p:cNvGrpSpPr/>
          <p:nvPr userDrawn="1">
            <p:custDataLst>
              <p:tags r:id="rId7"/>
            </p:custDataLst>
          </p:nvPr>
        </p:nvGrpSpPr>
        <p:grpSpPr>
          <a:xfrm>
            <a:off x="508635" y="551815"/>
            <a:ext cx="802640" cy="740410"/>
            <a:chOff x="801" y="869"/>
            <a:chExt cx="1264" cy="1166"/>
          </a:xfrm>
        </p:grpSpPr>
        <p:sp>
          <p:nvSpPr>
            <p:cNvPr id="12" name="圆角矩形 4"/>
            <p:cNvSpPr/>
            <p:nvPr userDrawn="1">
              <p:custDataLst>
                <p:tags r:id="rId8"/>
              </p:custDataLst>
            </p:nvPr>
          </p:nvSpPr>
          <p:spPr>
            <a:xfrm>
              <a:off x="801" y="1313"/>
              <a:ext cx="684" cy="722"/>
            </a:xfrm>
            <a:prstGeom prst="round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kumimoji="1" lang="zh-CN" altLang="en-US">
                <a:solidFill>
                  <a:schemeClr val="tx1">
                    <a:lumMod val="85000"/>
                    <a:lumOff val="15000"/>
                  </a:schemeClr>
                </a:solidFill>
              </a:endParaRPr>
            </a:p>
          </p:txBody>
        </p:sp>
        <p:sp>
          <p:nvSpPr>
            <p:cNvPr id="13" name="圆角矩形 4"/>
            <p:cNvSpPr/>
            <p:nvPr userDrawn="1">
              <p:custDataLst>
                <p:tags r:id="rId9"/>
              </p:custDataLst>
            </p:nvPr>
          </p:nvSpPr>
          <p:spPr>
            <a:xfrm>
              <a:off x="1645" y="869"/>
              <a:ext cx="421" cy="444"/>
            </a:xfrm>
            <a:prstGeom prst="round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kumimoji="1" lang="zh-CN" altLang="en-US">
                <a:solidFill>
                  <a:schemeClr val="tx1">
                    <a:lumMod val="85000"/>
                    <a:lumOff val="15000"/>
                  </a:schemeClr>
                </a:solidFill>
              </a:endParaRPr>
            </a:p>
          </p:txBody>
        </p:sp>
      </p:grpSp>
    </p:spTree>
  </p:cSld>
  <p:clrMapOvr>
    <a:masterClrMapping/>
  </p:clrMapOvr>
  <p:transition/>
  <p:timing/>
</p:sldLayout>
</file>

<file path=ppt/slideLayouts/slideLayout2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左右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" name="矩形 12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4823460" cy="6858635"/>
          </a:xfrm>
          <a:prstGeom prst="rect">
            <a:avLst/>
          </a:prstGeom>
          <a:solidFill>
            <a:schemeClr val="tx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>
              <a:solidFill>
                <a:schemeClr val="tx1">
                  <a:lumMod val="85000"/>
                  <a:lumOff val="15000"/>
                </a:schemeClr>
              </a:solidFill>
              <a:sym typeface="+mn-ea"/>
            </a:endParaRPr>
          </a:p>
        </p:txBody>
      </p:sp>
      <p:sp>
        <p:nvSpPr>
          <p:cNvPr id="11" name="六边形 10"/>
          <p:cNvSpPr/>
          <p:nvPr userDrawn="1">
            <p:custDataLst>
              <p:tags r:id="rId2"/>
            </p:custDataLst>
          </p:nvPr>
        </p:nvSpPr>
        <p:spPr>
          <a:xfrm rot="5400000">
            <a:off x="487222" y="5655401"/>
            <a:ext cx="1058533" cy="912529"/>
          </a:xfrm>
          <a:prstGeom prst="hexagon">
            <a:avLst>
              <a:gd name="adj" fmla="val 28602"/>
              <a:gd name="vf" fmla="val 115470"/>
            </a:avLst>
          </a:prstGeom>
          <a:noFill/>
          <a:ln w="28575">
            <a:solidFill>
              <a:schemeClr val="bg1">
                <a:alpha val="3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>
                  <a:lumMod val="85000"/>
                  <a:lumOff val="15000"/>
                </a:schemeClr>
              </a:solidFill>
            </a:endParaRPr>
          </a:p>
        </p:txBody>
      </p:sp>
      <p:sp>
        <p:nvSpPr>
          <p:cNvPr id="16" name="任意多边形: 形状 15"/>
          <p:cNvSpPr/>
          <p:nvPr userDrawn="1">
            <p:custDataLst>
              <p:tags r:id="rId3"/>
            </p:custDataLst>
          </p:nvPr>
        </p:nvSpPr>
        <p:spPr>
          <a:xfrm rot="5400000">
            <a:off x="-77295" y="5764217"/>
            <a:ext cx="1171078" cy="1016489"/>
          </a:xfrm>
          <a:custGeom>
            <a:gdLst>
              <a:gd name="connsiteX0" fmla="*/ 0 w 1171078"/>
              <a:gd name="connsiteY0" fmla="*/ 727700 h 1016489"/>
              <a:gd name="connsiteX1" fmla="*/ 416274 w 1171078"/>
              <a:gd name="connsiteY1" fmla="*/ 0 h 1016489"/>
              <a:gd name="connsiteX2" fmla="*/ 1171078 w 1171078"/>
              <a:gd name="connsiteY2" fmla="*/ 0 h 1016489"/>
              <a:gd name="connsiteX3" fmla="*/ 1171078 w 1171078"/>
              <a:gd name="connsiteY3" fmla="*/ 1016489 h 1016489"/>
              <a:gd name="connsiteX4" fmla="*/ 165199 w 1171078"/>
              <a:gd name="connsiteY4" fmla="*/ 1016489 h 1016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71078" h="1016489">
                <a:moveTo>
                  <a:pt x="0" y="727700"/>
                </a:moveTo>
                <a:lnTo>
                  <a:pt x="416274" y="0"/>
                </a:lnTo>
                <a:lnTo>
                  <a:pt x="1171078" y="0"/>
                </a:lnTo>
                <a:lnTo>
                  <a:pt x="1171078" y="1016489"/>
                </a:lnTo>
                <a:lnTo>
                  <a:pt x="165199" y="1016489"/>
                </a:lnTo>
                <a:close/>
              </a:path>
            </a:pathLst>
          </a:custGeom>
          <a:solidFill>
            <a:schemeClr val="bg1">
              <a:alpha val="33000"/>
            </a:schemeClr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>
                  <a:lumMod val="85000"/>
                  <a:lumOff val="15000"/>
                </a:schemeClr>
              </a:solidFill>
            </a:endParaRPr>
          </a:p>
        </p:txBody>
      </p:sp>
      <p:sp>
        <p:nvSpPr>
          <p:cNvPr id="2" name="标题 1"/>
          <p:cNvSpPr>
            <a:spLocks noGrp="1"/>
          </p:cNvSpPr>
          <p:nvPr userDrawn="1">
            <p:ph type="title" hasCustomPrompt="1"/>
            <p:custDataLst>
              <p:tags r:id="rId4"/>
            </p:custDataLst>
          </p:nvPr>
        </p:nvSpPr>
        <p:spPr>
          <a:xfrm>
            <a:off x="583200" y="770400"/>
            <a:ext cx="3960000" cy="882000"/>
          </a:xfrm>
        </p:spPr>
        <p:txBody>
          <a:bodyPr anchor="ctr">
            <a:normAutofit/>
          </a:bodyPr>
          <a:lstStyle>
            <a:lvl1pPr>
              <a:defRPr sz="3200" b="1" spc="2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 panose="020b0503020204020204" pitchFamily="34" charset="-122"/>
              </a:defRPr>
            </a:lvl1pPr>
          </a:lstStyle>
          <a:p>
            <a:r>
              <a:rPr lang="zh-CN" altLang="en-US"/>
              <a:t>单击编辑标题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 userDrawn="1">
            <p:ph type="dt" sz="half" idx="10"/>
            <p:custDataLst>
              <p:tags r:id="rId5"/>
            </p:custDataLst>
          </p:nvPr>
        </p:nvSpPr>
        <p:spPr/>
        <p:txBody>
          <a:bodyPr/>
          <a:lstStyle>
            <a:lvl1pPr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 userDrawn="1">
            <p:ph type="ftr" sz="quarter" idx="11"/>
            <p:custDataLst>
              <p:tags r:id="rId6"/>
            </p:custDataLst>
          </p:nvPr>
        </p:nvSpPr>
        <p:spPr/>
        <p:txBody>
          <a:bodyPr/>
          <a:lstStyle>
            <a:lvl1pPr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 userDrawn="1">
            <p:ph type="sldNum" sz="quarter" idx="12"/>
            <p:custDataLst>
              <p:tags r:id="rId7"/>
            </p:custDataLst>
          </p:nvPr>
        </p:nvSpPr>
        <p:spPr/>
        <p:txBody>
          <a:bodyPr/>
          <a:lstStyle>
            <a:lvl1pPr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文本占位符 6"/>
          <p:cNvSpPr>
            <a:spLocks noGrp="1"/>
          </p:cNvSpPr>
          <p:nvPr userDrawn="1">
            <p:ph type="body" sz="quarter" idx="13"/>
            <p:custDataLst>
              <p:tags r:id="rId8"/>
            </p:custDataLst>
          </p:nvPr>
        </p:nvSpPr>
        <p:spPr>
          <a:xfrm>
            <a:off x="586800" y="1764000"/>
            <a:ext cx="3956400" cy="4093200"/>
          </a:xfrm>
        </p:spPr>
        <p:txBody>
          <a:bodyPr>
            <a:normAutofit/>
          </a:bodyPr>
          <a:lstStyle>
            <a:lvl1pPr>
              <a:lnSpc>
                <a:spcPct val="130000"/>
              </a:lnSpc>
              <a:spcAft>
                <a:spcPts val="1000"/>
              </a:spcAft>
              <a:defRPr sz="1600" spc="15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 panose="020b0503020204020204" pitchFamily="34" charset="-122"/>
              </a:defRPr>
            </a:lvl1pPr>
            <a:lvl2pPr>
              <a:lnSpc>
                <a:spcPct val="130000"/>
              </a:lnSpc>
              <a:spcAft>
                <a:spcPts val="1000"/>
              </a:spcAft>
              <a:defRPr sz="1600" spc="15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 panose="020b0503020204020204" pitchFamily="34" charset="-122"/>
              </a:defRPr>
            </a:lvl2pPr>
            <a:lvl3pPr>
              <a:lnSpc>
                <a:spcPct val="130000"/>
              </a:lnSpc>
              <a:spcAft>
                <a:spcPts val="1000"/>
              </a:spcAft>
              <a:defRPr sz="1600" spc="15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 panose="020b0503020204020204" pitchFamily="34" charset="-122"/>
              </a:defRPr>
            </a:lvl3pPr>
            <a:lvl4pPr>
              <a:lnSpc>
                <a:spcPct val="130000"/>
              </a:lnSpc>
              <a:spcAft>
                <a:spcPts val="1000"/>
              </a:spcAft>
              <a:defRPr sz="1600" spc="15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 panose="020b0503020204020204" pitchFamily="34" charset="-122"/>
              </a:defRPr>
            </a:lvl4pPr>
            <a:lvl5pPr>
              <a:lnSpc>
                <a:spcPct val="130000"/>
              </a:lnSpc>
              <a:spcAft>
                <a:spcPts val="1000"/>
              </a:spcAft>
              <a:defRPr sz="1600" spc="15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 panose="020b0503020204020204" pitchFamily="34" charset="-122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9" name="内容占位符 8"/>
          <p:cNvSpPr>
            <a:spLocks noGrp="1"/>
          </p:cNvSpPr>
          <p:nvPr userDrawn="1">
            <p:ph sz="quarter" idx="14"/>
            <p:custDataLst>
              <p:tags r:id="rId9"/>
            </p:custDataLst>
          </p:nvPr>
        </p:nvSpPr>
        <p:spPr>
          <a:xfrm>
            <a:off x="5101200" y="769938"/>
            <a:ext cx="6480000" cy="5087937"/>
          </a:xfrm>
        </p:spPr>
        <p:txBody>
          <a:bodyPr>
            <a:normAutofit/>
          </a:bodyPr>
          <a:lstStyle>
            <a:lvl1pPr>
              <a:lnSpc>
                <a:spcPct val="130000"/>
              </a:lnSpc>
              <a:spcAft>
                <a:spcPts val="1000"/>
              </a:spcAft>
              <a:defRPr sz="1600" spc="15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 panose="020b0503020204020204" pitchFamily="34" charset="-122"/>
              </a:defRPr>
            </a:lvl1pPr>
            <a:lvl2pPr>
              <a:lnSpc>
                <a:spcPct val="130000"/>
              </a:lnSpc>
              <a:spcAft>
                <a:spcPts val="1000"/>
              </a:spcAft>
              <a:defRPr sz="1600" spc="15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 panose="020b0503020204020204" pitchFamily="34" charset="-122"/>
              </a:defRPr>
            </a:lvl2pPr>
            <a:lvl3pPr>
              <a:lnSpc>
                <a:spcPct val="130000"/>
              </a:lnSpc>
              <a:spcAft>
                <a:spcPts val="1000"/>
              </a:spcAft>
              <a:defRPr sz="1600" spc="15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 panose="020b0503020204020204" pitchFamily="34" charset="-122"/>
              </a:defRPr>
            </a:lvl3pPr>
            <a:lvl4pPr>
              <a:lnSpc>
                <a:spcPct val="130000"/>
              </a:lnSpc>
              <a:spcAft>
                <a:spcPts val="1000"/>
              </a:spcAft>
              <a:defRPr sz="1600" spc="15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 panose="020b0503020204020204" pitchFamily="34" charset="-122"/>
              </a:defRPr>
            </a:lvl4pPr>
            <a:lvl5pPr>
              <a:lnSpc>
                <a:spcPct val="130000"/>
              </a:lnSpc>
              <a:spcAft>
                <a:spcPts val="1000"/>
              </a:spcAft>
              <a:defRPr sz="1600" spc="15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 panose="020b0503020204020204" pitchFamily="34" charset="-122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pic>
        <p:nvPicPr>
          <p:cNvPr id="12" name="图形 11"/>
          <p:cNvPicPr>
            <a:picLocks noChangeAspect="1"/>
          </p:cNvPicPr>
          <p:nvPr userDrawn="1">
            <p:custDataLst>
              <p:tags r:id="rId12"/>
            </p:custDataLst>
          </p:nvPr>
        </p:nvPicPr>
        <p:blipFill>
          <a:blip r:embed="rId10">
            <a:extLst>
              <a:ext uri="{96DAC541-7B7A-43D3-8B79-37D633B846F1}">
                <asvg:svgBlip xmlns:asvg="http://schemas.microsoft.com/office/drawing/2016/SVG/main" r:embed="rId11"/>
              </a:ext>
            </a:extLst>
          </a:blip>
          <a:stretch>
            <a:fillRect/>
          </a:stretch>
        </p:blipFill>
        <p:spPr>
          <a:xfrm>
            <a:off x="11489055" y="6269990"/>
            <a:ext cx="477520" cy="406400"/>
          </a:xfrm>
          <a:prstGeom prst="rect">
            <a:avLst/>
          </a:prstGeom>
        </p:spPr>
      </p:pic>
      <p:pic>
        <p:nvPicPr>
          <p:cNvPr id="14" name="图形 13"/>
          <p:cNvPicPr>
            <a:picLocks noChangeAspect="1"/>
          </p:cNvPicPr>
          <p:nvPr userDrawn="1">
            <p:custDataLst>
              <p:tags r:id="rId15"/>
            </p:custDataLst>
          </p:nvPr>
        </p:nvPicPr>
        <p:blipFill>
          <a:blip r:embed="rId13">
            <a:extLst>
              <a:ext uri="{96DAC541-7B7A-43D3-8B79-37D633B846F1}">
                <asvg:svgBlip xmlns:asvg="http://schemas.microsoft.com/office/drawing/2016/SVG/main" r:embed="rId14"/>
              </a:ext>
            </a:extLst>
          </a:blip>
          <a:stretch>
            <a:fillRect/>
          </a:stretch>
        </p:blipFill>
        <p:spPr>
          <a:xfrm>
            <a:off x="217805" y="281940"/>
            <a:ext cx="477520" cy="4064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2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上下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" name="矩形 12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2664000"/>
          </a:xfrm>
          <a:prstGeom prst="rect">
            <a:avLst/>
          </a:prstGeom>
          <a:solidFill>
            <a:schemeClr val="tx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>
              <a:solidFill>
                <a:schemeClr val="tx1">
                  <a:lumMod val="85000"/>
                  <a:lumOff val="15000"/>
                </a:schemeClr>
              </a:solidFill>
              <a:sym typeface="+mn-ea"/>
            </a:endParaRPr>
          </a:p>
        </p:txBody>
      </p:sp>
      <p:sp>
        <p:nvSpPr>
          <p:cNvPr id="2" name="标题 1"/>
          <p:cNvSpPr>
            <a:spLocks noGrp="1"/>
          </p:cNvSpPr>
          <p:nvPr userDrawn="1">
            <p:ph type="title"/>
            <p:custDataLst>
              <p:tags r:id="rId2"/>
            </p:custDataLst>
          </p:nvPr>
        </p:nvSpPr>
        <p:spPr>
          <a:xfrm>
            <a:off x="612000" y="781200"/>
            <a:ext cx="10976400" cy="626400"/>
          </a:xfrm>
        </p:spPr>
        <p:txBody>
          <a:bodyPr anchor="ctr">
            <a:normAutofit/>
          </a:bodyPr>
          <a:lstStyle>
            <a:lvl1pPr algn="ctr">
              <a:defRPr sz="3600" b="1" cap="all" spc="2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 panose="020b0503020204020204" pitchFamily="34" charset="-122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 userDrawn="1">
            <p:ph type="dt" sz="half" idx="10"/>
            <p:custDataLst>
              <p:tags r:id="rId3"/>
            </p:custDataLst>
          </p:nvPr>
        </p:nvSpPr>
        <p:spPr/>
        <p:txBody>
          <a:bodyPr/>
          <a:lstStyle>
            <a:lvl1pPr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 userDrawn="1">
            <p:ph type="ftr" sz="quarter" idx="11"/>
            <p:custDataLst>
              <p:tags r:id="rId4"/>
            </p:custDataLst>
          </p:nvPr>
        </p:nvSpPr>
        <p:spPr/>
        <p:txBody>
          <a:bodyPr/>
          <a:lstStyle>
            <a:lvl1pPr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 userDrawn="1">
            <p:ph type="sldNum" sz="quarter" idx="12"/>
            <p:custDataLst>
              <p:tags r:id="rId5"/>
            </p:custDataLst>
          </p:nvPr>
        </p:nvSpPr>
        <p:spPr/>
        <p:txBody>
          <a:bodyPr/>
          <a:lstStyle>
            <a:lvl1pPr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文本占位符 6"/>
          <p:cNvSpPr>
            <a:spLocks noGrp="1"/>
          </p:cNvSpPr>
          <p:nvPr userDrawn="1">
            <p:ph type="body" sz="quarter" idx="13"/>
            <p:custDataLst>
              <p:tags r:id="rId6"/>
            </p:custDataLst>
          </p:nvPr>
        </p:nvSpPr>
        <p:spPr>
          <a:xfrm>
            <a:off x="612000" y="1659600"/>
            <a:ext cx="10975975" cy="828000"/>
          </a:xfrm>
        </p:spPr>
        <p:txBody>
          <a:bodyPr>
            <a:normAutofit/>
          </a:bodyPr>
          <a:lstStyle>
            <a:lvl1pPr algn="ctr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defRPr sz="1600" cap="all" spc="15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 panose="020b0503020204020204" pitchFamily="34" charset="-122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9" name="内容占位符 8"/>
          <p:cNvSpPr>
            <a:spLocks noGrp="1"/>
          </p:cNvSpPr>
          <p:nvPr userDrawn="1">
            <p:ph sz="quarter" idx="14"/>
            <p:custDataLst>
              <p:tags r:id="rId7"/>
            </p:custDataLst>
          </p:nvPr>
        </p:nvSpPr>
        <p:spPr>
          <a:xfrm>
            <a:off x="612775" y="2808000"/>
            <a:ext cx="10965600" cy="3430800"/>
          </a:xfrm>
        </p:spPr>
        <p:txBody>
          <a:bodyPr>
            <a:normAutofit/>
          </a:bodyPr>
          <a:lstStyle>
            <a:lvl1pPr>
              <a:lnSpc>
                <a:spcPct val="130000"/>
              </a:lnSpc>
              <a:spcAft>
                <a:spcPts val="1000"/>
              </a:spcAft>
              <a:defRPr sz="1600" cap="all" spc="15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 panose="020b0503020204020204" pitchFamily="34" charset="-122"/>
              </a:defRPr>
            </a:lvl1pPr>
            <a:lvl2pPr>
              <a:lnSpc>
                <a:spcPct val="130000"/>
              </a:lnSpc>
              <a:spcAft>
                <a:spcPts val="1000"/>
              </a:spcAft>
              <a:defRPr sz="1600" cap="all" spc="15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 panose="020b0503020204020204" pitchFamily="34" charset="-122"/>
              </a:defRPr>
            </a:lvl2pPr>
            <a:lvl3pPr>
              <a:lnSpc>
                <a:spcPct val="130000"/>
              </a:lnSpc>
              <a:spcAft>
                <a:spcPts val="1000"/>
              </a:spcAft>
              <a:defRPr sz="1600" cap="all" spc="15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 panose="020b0503020204020204" pitchFamily="34" charset="-122"/>
              </a:defRPr>
            </a:lvl3pPr>
            <a:lvl4pPr>
              <a:lnSpc>
                <a:spcPct val="130000"/>
              </a:lnSpc>
              <a:spcAft>
                <a:spcPts val="1000"/>
              </a:spcAft>
              <a:defRPr sz="1600" cap="all" spc="15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 panose="020b0503020204020204" pitchFamily="34" charset="-122"/>
              </a:defRPr>
            </a:lvl4pPr>
            <a:lvl5pPr>
              <a:lnSpc>
                <a:spcPct val="130000"/>
              </a:lnSpc>
              <a:spcAft>
                <a:spcPts val="1000"/>
              </a:spcAft>
              <a:defRPr sz="1600" cap="all" spc="15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 panose="020b0503020204020204" pitchFamily="34" charset="-122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7" name="任意多边形: 形状 16"/>
          <p:cNvSpPr/>
          <p:nvPr userDrawn="1">
            <p:custDataLst>
              <p:tags r:id="rId8"/>
            </p:custDataLst>
          </p:nvPr>
        </p:nvSpPr>
        <p:spPr>
          <a:xfrm>
            <a:off x="254277" y="0"/>
            <a:ext cx="625551" cy="384826"/>
          </a:xfrm>
          <a:custGeom>
            <a:gdLst>
              <a:gd name="connsiteX0" fmla="*/ 0 w 625551"/>
              <a:gd name="connsiteY0" fmla="*/ 0 h 384826"/>
              <a:gd name="connsiteX1" fmla="*/ 625551 w 625551"/>
              <a:gd name="connsiteY1" fmla="*/ 0 h 384826"/>
              <a:gd name="connsiteX2" fmla="*/ 625551 w 625551"/>
              <a:gd name="connsiteY2" fmla="*/ 280565 h 384826"/>
              <a:gd name="connsiteX3" fmla="*/ 521290 w 625551"/>
              <a:gd name="connsiteY3" fmla="*/ 384826 h 384826"/>
              <a:gd name="connsiteX4" fmla="*/ 104261 w 625551"/>
              <a:gd name="connsiteY4" fmla="*/ 384826 h 384826"/>
              <a:gd name="connsiteX5" fmla="*/ 0 w 625551"/>
              <a:gd name="connsiteY5" fmla="*/ 280565 h 38482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625551" h="384826">
                <a:moveTo>
                  <a:pt x="0" y="0"/>
                </a:moveTo>
                <a:lnTo>
                  <a:pt x="625551" y="0"/>
                </a:lnTo>
                <a:lnTo>
                  <a:pt x="625551" y="280565"/>
                </a:lnTo>
                <a:cubicBezTo>
                  <a:pt x="625551" y="338147"/>
                  <a:pt x="578872" y="384826"/>
                  <a:pt x="521290" y="384826"/>
                </a:cubicBezTo>
                <a:lnTo>
                  <a:pt x="104261" y="384826"/>
                </a:lnTo>
                <a:cubicBezTo>
                  <a:pt x="46679" y="384826"/>
                  <a:pt x="0" y="338147"/>
                  <a:pt x="0" y="280565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>
              <a:solidFill>
                <a:schemeClr val="tx1">
                  <a:lumMod val="85000"/>
                  <a:lumOff val="15000"/>
                </a:schemeClr>
              </a:solidFill>
            </a:endParaRPr>
          </a:p>
        </p:txBody>
      </p:sp>
    </p:spTree>
  </p:cSld>
  <p:clrMapOvr>
    <a:masterClrMapping/>
  </p:clrMapOvr>
  <p:transition/>
  <p:timing/>
</p:sldLayout>
</file>

<file path=ppt/slideLayouts/slideLayout2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下上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" name="矩形 12"/>
          <p:cNvSpPr/>
          <p:nvPr userDrawn="1">
            <p:custDataLst>
              <p:tags r:id="rId1"/>
            </p:custDataLst>
          </p:nvPr>
        </p:nvSpPr>
        <p:spPr>
          <a:xfrm>
            <a:off x="0" y="5041901"/>
            <a:ext cx="12192000" cy="1828799"/>
          </a:xfrm>
          <a:prstGeom prst="rect">
            <a:avLst/>
          </a:prstGeom>
          <a:solidFill>
            <a:schemeClr val="tx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>
              <a:solidFill>
                <a:schemeClr val="tx1">
                  <a:lumMod val="85000"/>
                  <a:lumOff val="15000"/>
                </a:schemeClr>
              </a:solidFill>
              <a:sym typeface="+mn-ea"/>
            </a:endParaRPr>
          </a:p>
        </p:txBody>
      </p:sp>
      <p:sp>
        <p:nvSpPr>
          <p:cNvPr id="2" name="标题 1"/>
          <p:cNvSpPr>
            <a:spLocks noGrp="1"/>
          </p:cNvSpPr>
          <p:nvPr userDrawn="1">
            <p:ph type="title"/>
            <p:custDataLst>
              <p:tags r:id="rId2"/>
            </p:custDataLst>
          </p:nvPr>
        </p:nvSpPr>
        <p:spPr>
          <a:xfrm>
            <a:off x="604800" y="669600"/>
            <a:ext cx="10976400" cy="565200"/>
          </a:xfrm>
        </p:spPr>
        <p:txBody>
          <a:bodyPr anchor="ctr">
            <a:normAutofit/>
          </a:bodyPr>
          <a:lstStyle>
            <a:lvl1pPr algn="ctr">
              <a:lnSpc>
                <a:spcPct val="100000"/>
              </a:lnSpc>
              <a:defRPr sz="3200" b="1" spc="2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 panose="020b0503020204020204" pitchFamily="34" charset="-122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 userDrawn="1">
            <p:ph type="dt" sz="half" idx="10"/>
            <p:custDataLst>
              <p:tags r:id="rId3"/>
            </p:custDataLst>
          </p:nvPr>
        </p:nvSpPr>
        <p:spPr/>
        <p:txBody>
          <a:bodyPr/>
          <a:lstStyle>
            <a:lvl1pPr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 userDrawn="1">
            <p:ph type="ftr" sz="quarter" idx="11"/>
            <p:custDataLst>
              <p:tags r:id="rId4"/>
            </p:custDataLst>
          </p:nvPr>
        </p:nvSpPr>
        <p:spPr/>
        <p:txBody>
          <a:bodyPr/>
          <a:lstStyle>
            <a:lvl1pPr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 userDrawn="1">
            <p:ph type="sldNum" sz="quarter" idx="12"/>
            <p:custDataLst>
              <p:tags r:id="rId5"/>
            </p:custDataLst>
          </p:nvPr>
        </p:nvSpPr>
        <p:spPr/>
        <p:txBody>
          <a:bodyPr/>
          <a:lstStyle>
            <a:lvl1pPr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 userDrawn="1">
            <p:ph sz="quarter" idx="13"/>
            <p:custDataLst>
              <p:tags r:id="rId6"/>
            </p:custDataLst>
          </p:nvPr>
        </p:nvSpPr>
        <p:spPr>
          <a:xfrm>
            <a:off x="604837" y="1681200"/>
            <a:ext cx="10990800" cy="3211200"/>
          </a:xfrm>
        </p:spPr>
        <p:txBody>
          <a:bodyPr>
            <a:normAutofit/>
          </a:bodyPr>
          <a:lstStyle>
            <a:lvl1pPr>
              <a:lnSpc>
                <a:spcPct val="130000"/>
              </a:lnSpc>
              <a:spcAft>
                <a:spcPts val="1000"/>
              </a:spcAft>
              <a:defRPr sz="1600" spc="15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 panose="020b0503020204020204" pitchFamily="34" charset="-122"/>
              </a:defRPr>
            </a:lvl1pPr>
            <a:lvl2pPr>
              <a:lnSpc>
                <a:spcPct val="130000"/>
              </a:lnSpc>
              <a:spcAft>
                <a:spcPts val="1000"/>
              </a:spcAft>
              <a:defRPr sz="1600" spc="15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 panose="020b0503020204020204" pitchFamily="34" charset="-122"/>
              </a:defRPr>
            </a:lvl2pPr>
            <a:lvl3pPr>
              <a:lnSpc>
                <a:spcPct val="130000"/>
              </a:lnSpc>
              <a:spcAft>
                <a:spcPts val="1000"/>
              </a:spcAft>
              <a:defRPr sz="1600" spc="15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 panose="020b0503020204020204" pitchFamily="34" charset="-122"/>
              </a:defRPr>
            </a:lvl3pPr>
            <a:lvl4pPr>
              <a:lnSpc>
                <a:spcPct val="130000"/>
              </a:lnSpc>
              <a:spcAft>
                <a:spcPts val="1000"/>
              </a:spcAft>
              <a:defRPr sz="1600" spc="15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 panose="020b0503020204020204" pitchFamily="34" charset="-122"/>
              </a:defRPr>
            </a:lvl4pPr>
            <a:lvl5pPr>
              <a:lnSpc>
                <a:spcPct val="130000"/>
              </a:lnSpc>
              <a:spcAft>
                <a:spcPts val="1000"/>
              </a:spcAft>
              <a:defRPr sz="1600" spc="15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 panose="020b0503020204020204" pitchFamily="34" charset="-122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9" name="文本占位符 8"/>
          <p:cNvSpPr>
            <a:spLocks noGrp="1"/>
          </p:cNvSpPr>
          <p:nvPr userDrawn="1">
            <p:ph type="body" sz="quarter" idx="14"/>
            <p:custDataLst>
              <p:tags r:id="rId7"/>
            </p:custDataLst>
          </p:nvPr>
        </p:nvSpPr>
        <p:spPr>
          <a:xfrm>
            <a:off x="594000" y="5180400"/>
            <a:ext cx="11001600" cy="1011600"/>
          </a:xfrm>
        </p:spPr>
        <p:txBody>
          <a:bodyPr>
            <a:normAutofit/>
          </a:bodyPr>
          <a:lstStyle>
            <a:lvl1pPr marL="0" indent="0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None/>
              <a:defRPr sz="1600" spc="15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 panose="020b0503020204020204" pitchFamily="34" charset="-122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1" name="任意多边形: 形状 10"/>
          <p:cNvSpPr/>
          <p:nvPr userDrawn="1">
            <p:custDataLst>
              <p:tags r:id="rId8"/>
            </p:custDataLst>
          </p:nvPr>
        </p:nvSpPr>
        <p:spPr>
          <a:xfrm>
            <a:off x="254277" y="0"/>
            <a:ext cx="625551" cy="384826"/>
          </a:xfrm>
          <a:custGeom>
            <a:gdLst>
              <a:gd name="connsiteX0" fmla="*/ 0 w 625551"/>
              <a:gd name="connsiteY0" fmla="*/ 0 h 384826"/>
              <a:gd name="connsiteX1" fmla="*/ 625551 w 625551"/>
              <a:gd name="connsiteY1" fmla="*/ 0 h 384826"/>
              <a:gd name="connsiteX2" fmla="*/ 625551 w 625551"/>
              <a:gd name="connsiteY2" fmla="*/ 280565 h 384826"/>
              <a:gd name="connsiteX3" fmla="*/ 521290 w 625551"/>
              <a:gd name="connsiteY3" fmla="*/ 384826 h 384826"/>
              <a:gd name="connsiteX4" fmla="*/ 104261 w 625551"/>
              <a:gd name="connsiteY4" fmla="*/ 384826 h 384826"/>
              <a:gd name="connsiteX5" fmla="*/ 0 w 625551"/>
              <a:gd name="connsiteY5" fmla="*/ 280565 h 38482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625551" h="384826">
                <a:moveTo>
                  <a:pt x="0" y="0"/>
                </a:moveTo>
                <a:lnTo>
                  <a:pt x="625551" y="0"/>
                </a:lnTo>
                <a:lnTo>
                  <a:pt x="625551" y="280565"/>
                </a:lnTo>
                <a:cubicBezTo>
                  <a:pt x="625551" y="338147"/>
                  <a:pt x="578872" y="384826"/>
                  <a:pt x="521290" y="384826"/>
                </a:cubicBezTo>
                <a:lnTo>
                  <a:pt x="104261" y="384826"/>
                </a:lnTo>
                <a:cubicBezTo>
                  <a:pt x="46679" y="384826"/>
                  <a:pt x="0" y="338147"/>
                  <a:pt x="0" y="280565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>
              <a:solidFill>
                <a:schemeClr val="tx1">
                  <a:lumMod val="85000"/>
                  <a:lumOff val="15000"/>
                </a:schemeClr>
              </a:solidFill>
            </a:endParaRPr>
          </a:p>
        </p:txBody>
      </p:sp>
    </p:spTree>
  </p:cSld>
  <p:clrMapOvr>
    <a:masterClrMapping/>
  </p:clrMapOvr>
  <p:transition/>
  <p:timing/>
</p:sldLayout>
</file>

<file path=ppt/slideLayouts/slideLayout2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导航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" name="矩形 14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914407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en-US" altLang="zh-CN">
              <a:solidFill>
                <a:schemeClr val="tx1">
                  <a:lumMod val="85000"/>
                  <a:lumOff val="15000"/>
                </a:schemeClr>
              </a:solidFill>
              <a:latin typeface="Viner Hand ITC" panose="03070502030502020203" charset="0"/>
              <a:cs typeface="Viner Hand ITC" panose="03070502030502020203" charset="0"/>
              <a:sym typeface="+mn-ea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579600" y="237600"/>
            <a:ext cx="11037600" cy="441964"/>
          </a:xfrm>
        </p:spPr>
        <p:txBody>
          <a:bodyPr>
            <a:normAutofit/>
          </a:bodyPr>
          <a:lstStyle>
            <a:lvl1pPr>
              <a:lnSpc>
                <a:spcPct val="100000"/>
              </a:lnSpc>
              <a:defRPr sz="2400" b="1" spc="2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 panose="020b0503020204020204" pitchFamily="34" charset="-122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3"/>
            </p:custDataLst>
          </p:nvPr>
        </p:nvSpPr>
        <p:spPr>
          <a:xfrm>
            <a:off x="579600" y="1663200"/>
            <a:ext cx="5342400" cy="2894400"/>
          </a:xfrm>
        </p:spPr>
        <p:txBody>
          <a:bodyPr/>
          <a:lstStyle>
            <a:lvl1pPr>
              <a:lnSpc>
                <a:spcPct val="130000"/>
              </a:lnSpc>
              <a:spcAft>
                <a:spcPts val="1000"/>
              </a:spcAft>
              <a:defRPr sz="1600" spc="15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 panose="020b0503020204020204" pitchFamily="34" charset="-122"/>
              </a:defRPr>
            </a:lvl1pPr>
            <a:lvl2pPr>
              <a:lnSpc>
                <a:spcPct val="130000"/>
              </a:lnSpc>
              <a:spcAft>
                <a:spcPts val="1000"/>
              </a:spcAft>
              <a:defRPr sz="1600" spc="15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 panose="020b0503020204020204" pitchFamily="34" charset="-122"/>
              </a:defRPr>
            </a:lvl2pPr>
            <a:lvl3pPr>
              <a:lnSpc>
                <a:spcPct val="130000"/>
              </a:lnSpc>
              <a:spcAft>
                <a:spcPts val="1000"/>
              </a:spcAft>
              <a:defRPr sz="1600" spc="15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 panose="020b0503020204020204" pitchFamily="34" charset="-122"/>
              </a:defRPr>
            </a:lvl3pPr>
            <a:lvl4pPr>
              <a:lnSpc>
                <a:spcPct val="130000"/>
              </a:lnSpc>
              <a:spcAft>
                <a:spcPts val="1000"/>
              </a:spcAft>
              <a:defRPr sz="1600" spc="15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 panose="020b0503020204020204" pitchFamily="34" charset="-122"/>
              </a:defRPr>
            </a:lvl4pPr>
            <a:lvl5pPr>
              <a:lnSpc>
                <a:spcPct val="130000"/>
              </a:lnSpc>
              <a:spcAft>
                <a:spcPts val="1000"/>
              </a:spcAft>
              <a:defRPr sz="1600" spc="15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 panose="020b0503020204020204" pitchFamily="34" charset="-122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>
            <a:lvl1pPr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>
            <a:lvl1pPr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>
            <a:lvl1pPr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9" name="内容占位符 8"/>
          <p:cNvSpPr>
            <a:spLocks noGrp="1"/>
          </p:cNvSpPr>
          <p:nvPr>
            <p:ph sz="quarter" idx="14"/>
            <p:custDataLst>
              <p:tags r:id="rId7"/>
            </p:custDataLst>
          </p:nvPr>
        </p:nvSpPr>
        <p:spPr>
          <a:xfrm>
            <a:off x="6242400" y="1663200"/>
            <a:ext cx="5367600" cy="2894400"/>
          </a:xfrm>
        </p:spPr>
        <p:txBody>
          <a:bodyPr>
            <a:normAutofit/>
          </a:bodyPr>
          <a:lstStyle>
            <a:lvl1pPr>
              <a:lnSpc>
                <a:spcPct val="130000"/>
              </a:lnSpc>
              <a:spcAft>
                <a:spcPts val="1000"/>
              </a:spcAft>
              <a:defRPr sz="1600" spc="15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 panose="020b0503020204020204" pitchFamily="34" charset="-122"/>
              </a:defRPr>
            </a:lvl1pPr>
            <a:lvl2pPr>
              <a:lnSpc>
                <a:spcPct val="130000"/>
              </a:lnSpc>
              <a:spcAft>
                <a:spcPts val="1000"/>
              </a:spcAft>
              <a:defRPr sz="1600" spc="15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 panose="020b0503020204020204" pitchFamily="34" charset="-122"/>
              </a:defRPr>
            </a:lvl2pPr>
            <a:lvl3pPr>
              <a:lnSpc>
                <a:spcPct val="130000"/>
              </a:lnSpc>
              <a:spcAft>
                <a:spcPts val="1000"/>
              </a:spcAft>
              <a:defRPr sz="1600" spc="15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 panose="020b0503020204020204" pitchFamily="34" charset="-122"/>
              </a:defRPr>
            </a:lvl3pPr>
            <a:lvl4pPr>
              <a:lnSpc>
                <a:spcPct val="130000"/>
              </a:lnSpc>
              <a:spcAft>
                <a:spcPts val="1000"/>
              </a:spcAft>
              <a:defRPr sz="1600" spc="15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 panose="020b0503020204020204" pitchFamily="34" charset="-122"/>
              </a:defRPr>
            </a:lvl4pPr>
            <a:lvl5pPr>
              <a:lnSpc>
                <a:spcPct val="130000"/>
              </a:lnSpc>
              <a:spcAft>
                <a:spcPts val="1000"/>
              </a:spcAft>
              <a:defRPr sz="1600" spc="15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 panose="020b0503020204020204" pitchFamily="34" charset="-122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1" name="文本占位符 10"/>
          <p:cNvSpPr>
            <a:spLocks noGrp="1"/>
          </p:cNvSpPr>
          <p:nvPr>
            <p:ph type="body" sz="quarter" idx="15"/>
            <p:custDataLst>
              <p:tags r:id="rId8"/>
            </p:custDataLst>
          </p:nvPr>
        </p:nvSpPr>
        <p:spPr>
          <a:xfrm>
            <a:off x="572400" y="4816800"/>
            <a:ext cx="5342400" cy="781200"/>
          </a:xfrm>
        </p:spPr>
        <p:txBody>
          <a:bodyPr>
            <a:normAutofit/>
          </a:bodyPr>
          <a:lstStyle>
            <a:lvl1pPr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defRPr sz="1600" spc="15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 panose="020b0503020204020204" pitchFamily="34" charset="-122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3" name="文本占位符 12"/>
          <p:cNvSpPr>
            <a:spLocks noGrp="1"/>
          </p:cNvSpPr>
          <p:nvPr>
            <p:ph type="body" sz="quarter" idx="16"/>
            <p:custDataLst>
              <p:tags r:id="rId9"/>
            </p:custDataLst>
          </p:nvPr>
        </p:nvSpPr>
        <p:spPr>
          <a:xfrm>
            <a:off x="6253200" y="4813200"/>
            <a:ext cx="5367600" cy="781200"/>
          </a:xfrm>
        </p:spPr>
        <p:txBody>
          <a:bodyPr>
            <a:normAutofit/>
          </a:bodyPr>
          <a:lstStyle>
            <a:lvl1pPr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defRPr sz="1600" spc="15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 panose="020b0503020204020204" pitchFamily="34" charset="-122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6" name="任意多边形: 形状 15"/>
          <p:cNvSpPr/>
          <p:nvPr userDrawn="1">
            <p:custDataLst>
              <p:tags r:id="rId10"/>
            </p:custDataLst>
          </p:nvPr>
        </p:nvSpPr>
        <p:spPr>
          <a:xfrm>
            <a:off x="11398249" y="5784846"/>
            <a:ext cx="514069" cy="1073154"/>
          </a:xfrm>
          <a:custGeom>
            <a:gdLst>
              <a:gd name="connsiteX0" fmla="*/ 85680 w 514069"/>
              <a:gd name="connsiteY0" fmla="*/ 0 h 1073154"/>
              <a:gd name="connsiteX1" fmla="*/ 428389 w 514069"/>
              <a:gd name="connsiteY1" fmla="*/ 0 h 1073154"/>
              <a:gd name="connsiteX2" fmla="*/ 514069 w 514069"/>
              <a:gd name="connsiteY2" fmla="*/ 85680 h 1073154"/>
              <a:gd name="connsiteX3" fmla="*/ 514069 w 514069"/>
              <a:gd name="connsiteY3" fmla="*/ 1073154 h 1073154"/>
              <a:gd name="connsiteX4" fmla="*/ 0 w 514069"/>
              <a:gd name="connsiteY4" fmla="*/ 1073154 h 1073154"/>
              <a:gd name="connsiteX5" fmla="*/ 0 w 514069"/>
              <a:gd name="connsiteY5" fmla="*/ 85680 h 1073154"/>
              <a:gd name="connsiteX6" fmla="*/ 85680 w 514069"/>
              <a:gd name="connsiteY6" fmla="*/ 0 h 107315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14068" h="1073154">
                <a:moveTo>
                  <a:pt x="85680" y="0"/>
                </a:moveTo>
                <a:lnTo>
                  <a:pt x="428389" y="0"/>
                </a:lnTo>
                <a:cubicBezTo>
                  <a:pt x="475709" y="0"/>
                  <a:pt x="514069" y="38360"/>
                  <a:pt x="514069" y="85680"/>
                </a:cubicBezTo>
                <a:lnTo>
                  <a:pt x="514069" y="1073154"/>
                </a:lnTo>
                <a:lnTo>
                  <a:pt x="0" y="1073154"/>
                </a:lnTo>
                <a:lnTo>
                  <a:pt x="0" y="85680"/>
                </a:lnTo>
                <a:cubicBezTo>
                  <a:pt x="0" y="38360"/>
                  <a:pt x="38360" y="0"/>
                  <a:pt x="85680" y="0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>
              <a:solidFill>
                <a:schemeClr val="tx1">
                  <a:lumMod val="85000"/>
                  <a:lumOff val="15000"/>
                </a:schemeClr>
              </a:solidFill>
            </a:endParaRPr>
          </a:p>
        </p:txBody>
      </p:sp>
    </p:spTree>
  </p:cSld>
  <p:clrMapOvr>
    <a:masterClrMapping/>
  </p:clrMapOvr>
  <p:transition/>
  <p:timing/>
</p:sldLayout>
</file>

<file path=ppt/slideLayouts/slideLayout2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腰带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" name="矩形 11"/>
          <p:cNvSpPr/>
          <p:nvPr userDrawn="1">
            <p:custDataLst>
              <p:tags r:id="rId1"/>
            </p:custDataLst>
          </p:nvPr>
        </p:nvSpPr>
        <p:spPr>
          <a:xfrm>
            <a:off x="0" y="959224"/>
            <a:ext cx="12192000" cy="4939553"/>
          </a:xfrm>
          <a:prstGeom prst="rect">
            <a:avLst/>
          </a:prstGeom>
          <a:solidFill>
            <a:schemeClr val="bg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>
              <a:solidFill>
                <a:schemeClr val="tx1">
                  <a:lumMod val="85000"/>
                  <a:lumOff val="15000"/>
                </a:schemeClr>
              </a:solidFill>
              <a:sym typeface="+mn-ea"/>
            </a:endParaRPr>
          </a:p>
        </p:txBody>
      </p:sp>
      <p:sp>
        <p:nvSpPr>
          <p:cNvPr id="2" name="标题 1"/>
          <p:cNvSpPr>
            <a:spLocks noGrp="1"/>
          </p:cNvSpPr>
          <p:nvPr userDrawn="1">
            <p:ph type="title" hasCustomPrompt="1"/>
            <p:custDataLst>
              <p:tags r:id="rId2"/>
            </p:custDataLst>
          </p:nvPr>
        </p:nvSpPr>
        <p:spPr>
          <a:xfrm>
            <a:off x="1522800" y="1339200"/>
            <a:ext cx="9144000" cy="2386800"/>
          </a:xfrm>
        </p:spPr>
        <p:txBody>
          <a:bodyPr anchor="b">
            <a:normAutofit/>
          </a:bodyPr>
          <a:lstStyle>
            <a:lvl1pPr algn="ctr">
              <a:defRPr sz="6000" b="1" strike="noStrike" spc="2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 panose="020b0503020204020204" pitchFamily="34" charset="-122"/>
              </a:defRPr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 userDrawn="1">
            <p:ph type="dt" sz="half" idx="10"/>
            <p:custDataLst>
              <p:tags r:id="rId3"/>
            </p:custDataLst>
          </p:nvPr>
        </p:nvSpPr>
        <p:spPr/>
        <p:txBody>
          <a:bodyPr/>
          <a:lstStyle>
            <a:lvl1pPr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 userDrawn="1">
            <p:ph type="ftr" sz="quarter" idx="11"/>
            <p:custDataLst>
              <p:tags r:id="rId4"/>
            </p:custDataLst>
          </p:nvPr>
        </p:nvSpPr>
        <p:spPr/>
        <p:txBody>
          <a:bodyPr/>
          <a:lstStyle>
            <a:lvl1pPr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 userDrawn="1">
            <p:ph type="sldNum" sz="quarter" idx="12"/>
            <p:custDataLst>
              <p:tags r:id="rId5"/>
            </p:custDataLst>
          </p:nvPr>
        </p:nvSpPr>
        <p:spPr/>
        <p:txBody>
          <a:bodyPr/>
          <a:lstStyle>
            <a:lvl1pPr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文本占位符 6"/>
          <p:cNvSpPr>
            <a:spLocks noGrp="1"/>
          </p:cNvSpPr>
          <p:nvPr userDrawn="1">
            <p:ph type="body" sz="quarter" idx="13"/>
            <p:custDataLst>
              <p:tags r:id="rId6"/>
            </p:custDataLst>
          </p:nvPr>
        </p:nvSpPr>
        <p:spPr>
          <a:xfrm>
            <a:off x="1522413" y="3862800"/>
            <a:ext cx="9144000" cy="1656000"/>
          </a:xfrm>
        </p:spPr>
        <p:txBody>
          <a:bodyPr>
            <a:normAutofit/>
          </a:bodyPr>
          <a:lstStyle>
            <a:lvl1pPr algn="ctr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defRPr sz="1600" spc="15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 panose="020b0503020204020204" pitchFamily="34" charset="-122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5" name="任意多边形: 形状 14"/>
          <p:cNvSpPr/>
          <p:nvPr userDrawn="1">
            <p:custDataLst>
              <p:tags r:id="rId7"/>
            </p:custDataLst>
          </p:nvPr>
        </p:nvSpPr>
        <p:spPr>
          <a:xfrm>
            <a:off x="0" y="2663190"/>
            <a:ext cx="292735" cy="1531620"/>
          </a:xfrm>
          <a:custGeom>
            <a:gdLst>
              <a:gd name="connsiteX0" fmla="*/ 0 w 292858"/>
              <a:gd name="connsiteY0" fmla="*/ 0 h 1531630"/>
              <a:gd name="connsiteX1" fmla="*/ 233887 w 292858"/>
              <a:gd name="connsiteY1" fmla="*/ 0 h 1531630"/>
              <a:gd name="connsiteX2" fmla="*/ 292858 w 292858"/>
              <a:gd name="connsiteY2" fmla="*/ 58971 h 1531630"/>
              <a:gd name="connsiteX3" fmla="*/ 292858 w 292858"/>
              <a:gd name="connsiteY3" fmla="*/ 1472659 h 1531630"/>
              <a:gd name="connsiteX4" fmla="*/ 233887 w 292858"/>
              <a:gd name="connsiteY4" fmla="*/ 1531630 h 1531630"/>
              <a:gd name="connsiteX5" fmla="*/ 0 w 292858"/>
              <a:gd name="connsiteY5" fmla="*/ 1531630 h 153163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292858" h="1531630">
                <a:moveTo>
                  <a:pt x="0" y="0"/>
                </a:moveTo>
                <a:lnTo>
                  <a:pt x="233887" y="0"/>
                </a:lnTo>
                <a:cubicBezTo>
                  <a:pt x="266456" y="0"/>
                  <a:pt x="292858" y="26402"/>
                  <a:pt x="292858" y="58971"/>
                </a:cubicBezTo>
                <a:lnTo>
                  <a:pt x="292858" y="1472659"/>
                </a:lnTo>
                <a:cubicBezTo>
                  <a:pt x="292858" y="1505228"/>
                  <a:pt x="266456" y="1531630"/>
                  <a:pt x="233887" y="1531630"/>
                </a:cubicBezTo>
                <a:lnTo>
                  <a:pt x="0" y="1531630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>
              <a:solidFill>
                <a:schemeClr val="tx1">
                  <a:lumMod val="85000"/>
                  <a:lumOff val="15000"/>
                </a:schemeClr>
              </a:solidFill>
            </a:endParaRPr>
          </a:p>
        </p:txBody>
      </p:sp>
      <p:sp>
        <p:nvSpPr>
          <p:cNvPr id="17" name="任意多边形: 形状 16"/>
          <p:cNvSpPr/>
          <p:nvPr userDrawn="1">
            <p:custDataLst>
              <p:tags r:id="rId8"/>
            </p:custDataLst>
          </p:nvPr>
        </p:nvSpPr>
        <p:spPr>
          <a:xfrm>
            <a:off x="11892280" y="2663190"/>
            <a:ext cx="299720" cy="1531620"/>
          </a:xfrm>
          <a:custGeom>
            <a:gdLst>
              <a:gd name="connsiteX0" fmla="*/ 58971 w 299841"/>
              <a:gd name="connsiteY0" fmla="*/ 0 h 1531630"/>
              <a:gd name="connsiteX1" fmla="*/ 294846 w 299841"/>
              <a:gd name="connsiteY1" fmla="*/ 0 h 1531630"/>
              <a:gd name="connsiteX2" fmla="*/ 299841 w 299841"/>
              <a:gd name="connsiteY2" fmla="*/ 2069 h 1531630"/>
              <a:gd name="connsiteX3" fmla="*/ 299841 w 299841"/>
              <a:gd name="connsiteY3" fmla="*/ 1529561 h 1531630"/>
              <a:gd name="connsiteX4" fmla="*/ 294846 w 299841"/>
              <a:gd name="connsiteY4" fmla="*/ 1531630 h 1531630"/>
              <a:gd name="connsiteX5" fmla="*/ 58971 w 299841"/>
              <a:gd name="connsiteY5" fmla="*/ 1531630 h 1531630"/>
              <a:gd name="connsiteX6" fmla="*/ 0 w 299841"/>
              <a:gd name="connsiteY6" fmla="*/ 1472659 h 1531630"/>
              <a:gd name="connsiteX7" fmla="*/ 0 w 299841"/>
              <a:gd name="connsiteY7" fmla="*/ 58971 h 1531630"/>
              <a:gd name="connsiteX8" fmla="*/ 58971 w 299841"/>
              <a:gd name="connsiteY8" fmla="*/ 0 h 153163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99841" h="1531630">
                <a:moveTo>
                  <a:pt x="58971" y="0"/>
                </a:moveTo>
                <a:lnTo>
                  <a:pt x="294846" y="0"/>
                </a:lnTo>
                <a:lnTo>
                  <a:pt x="299841" y="2069"/>
                </a:lnTo>
                <a:lnTo>
                  <a:pt x="299841" y="1529561"/>
                </a:lnTo>
                <a:lnTo>
                  <a:pt x="294846" y="1531630"/>
                </a:lnTo>
                <a:lnTo>
                  <a:pt x="58971" y="1531630"/>
                </a:lnTo>
                <a:cubicBezTo>
                  <a:pt x="26402" y="1531630"/>
                  <a:pt x="0" y="1505228"/>
                  <a:pt x="0" y="1472659"/>
                </a:cubicBezTo>
                <a:lnTo>
                  <a:pt x="0" y="58971"/>
                </a:lnTo>
                <a:cubicBezTo>
                  <a:pt x="0" y="26402"/>
                  <a:pt x="26402" y="0"/>
                  <a:pt x="58971" y="0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>
              <a:solidFill>
                <a:schemeClr val="tx1">
                  <a:lumMod val="85000"/>
                  <a:lumOff val="15000"/>
                </a:schemeClr>
              </a:solidFill>
            </a:endParaRPr>
          </a:p>
        </p:txBody>
      </p:sp>
    </p:spTree>
  </p:cSld>
  <p:clrMapOvr>
    <a:masterClrMapping/>
  </p:clrMapOvr>
  <p:transition/>
  <p:timing/>
</p:sldLayout>
</file>

<file path=ppt/slideLayouts/slideLayout3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2B3317-8EDB-4033-A77C-856E9CA6B0C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B4C6B2-13B3-47AB-8447-125D672D4445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 spd="slow">
    <p:push dir="u"/>
  </p:transition>
  <p:timing/>
</p:sldLayout>
</file>

<file path=ppt/slideLayouts/slideLayout3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2B3317-8EDB-4033-A77C-856E9CA6B0C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B4C6B2-13B3-47AB-8447-125D672D4445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 spd="slow">
    <p:push dir="u"/>
  </p:transition>
  <p:timing/>
</p:sldLayout>
</file>

<file path=ppt/slideLayouts/slideLayout3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2B3317-8EDB-4033-A77C-856E9CA6B0C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B4C6B2-13B3-47AB-8447-125D672D4445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 spd="slow">
    <p:push dir="u"/>
  </p:transition>
  <p:timing/>
</p:sldLayout>
</file>

<file path=ppt/slideLayouts/slideLayout3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2B3317-8EDB-4033-A77C-856E9CA6B0C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B4C6B2-13B3-47AB-8447-125D672D4445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 spd="slow">
    <p:push dir="u"/>
  </p:transition>
  <p:timing/>
</p:sldLayout>
</file>

<file path=ppt/slideLayouts/slideLayout3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2B3317-8EDB-4033-A77C-856E9CA6B0C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B4C6B2-13B3-47AB-8447-125D672D4445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 spd="slow">
    <p:push dir="u"/>
  </p:transition>
  <p:timing/>
</p:sldLayout>
</file>

<file path=ppt/slideLayouts/slideLayout3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2B3317-8EDB-4033-A77C-856E9CA6B0C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B4C6B2-13B3-47AB-8447-125D672D4445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 spd="slow">
    <p:push dir="u"/>
  </p:transition>
  <p:timing/>
</p:sldLayout>
</file>

<file path=ppt/slideLayouts/slideLayout3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2B3317-8EDB-4033-A77C-856E9CA6B0C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B4C6B2-13B3-47AB-8447-125D672D4445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 spd="slow">
    <p:push dir="u"/>
  </p:transition>
  <p:timing/>
</p:sldLayout>
</file>

<file path=ppt/slideLayouts/slideLayout3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2B3317-8EDB-4033-A77C-856E9CA6B0C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B4C6B2-13B3-47AB-8447-125D672D4445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 spd="slow">
    <p:push dir="u"/>
  </p:transition>
  <p:timing/>
</p:sldLayout>
</file>

<file path=ppt/slideLayouts/slideLayout3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2B3317-8EDB-4033-A77C-856E9CA6B0C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B4C6B2-13B3-47AB-8447-125D672D4445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 spd="slow">
    <p:push dir="u"/>
  </p:transition>
  <p:timing/>
</p:sldLayout>
</file>

<file path=ppt/slideLayouts/slideLayout3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2B3317-8EDB-4033-A77C-856E9CA6B0C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B4C6B2-13B3-47AB-8447-125D672D4445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 spd="slow">
    <p:push dir="u"/>
  </p:transition>
  <p:timing/>
</p:sldLayout>
</file>

<file path=ppt/slideLayouts/slideLayout4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竖排标题与文本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2B3317-8EDB-4033-A77C-856E9CA6B0C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B4C6B2-13B3-47AB-8447-125D672D4445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 spd="slow">
    <p:push dir="u"/>
  </p:transition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slideLayout" Target="../slideLayouts/slideLayout24.xml" /><Relationship Id="rId14" Type="http://schemas.openxmlformats.org/officeDocument/2006/relationships/slideLayout" Target="../slideLayouts/slideLayout25.xml" /><Relationship Id="rId15" Type="http://schemas.openxmlformats.org/officeDocument/2006/relationships/slideLayout" Target="../slideLayouts/slideLayout26.xml" /><Relationship Id="rId16" Type="http://schemas.openxmlformats.org/officeDocument/2006/relationships/slideLayout" Target="../slideLayouts/slideLayout27.xml" /><Relationship Id="rId17" Type="http://schemas.openxmlformats.org/officeDocument/2006/relationships/slideLayout" Target="../slideLayouts/slideLayout28.xml" /><Relationship Id="rId18" Type="http://schemas.openxmlformats.org/officeDocument/2006/relationships/slideLayout" Target="../slideLayouts/slideLayout29.xml" /><Relationship Id="rId19" Type="http://schemas.openxmlformats.org/officeDocument/2006/relationships/tags" Target="../tags/tag149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150.xml" /><Relationship Id="rId21" Type="http://schemas.openxmlformats.org/officeDocument/2006/relationships/tags" Target="../tags/tag151.xml" /><Relationship Id="rId22" Type="http://schemas.openxmlformats.org/officeDocument/2006/relationships/tags" Target="../tags/tag152.xml" /><Relationship Id="rId23" Type="http://schemas.openxmlformats.org/officeDocument/2006/relationships/tags" Target="../tags/tag153.xml" /><Relationship Id="rId24" Type="http://schemas.openxmlformats.org/officeDocument/2006/relationships/tags" Target="../tags/tag154.xml" /><Relationship Id="rId25" Type="http://schemas.openxmlformats.org/officeDocument/2006/relationships/image" Target="file:///D:\qq&#25991;&#20214;\712321467\Image\C2C\Image2\%7b75232B38-A165-1FB7-499C-2E1C792CACB5%7d.png" TargetMode="External" /><Relationship Id="rId26" Type="http://schemas.openxmlformats.org/officeDocument/2006/relationships/image" Target="../media/image5.png" /><Relationship Id="rId27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30.xml" /><Relationship Id="rId10" Type="http://schemas.openxmlformats.org/officeDocument/2006/relationships/slideLayout" Target="../slideLayouts/slideLayout39.xml" /><Relationship Id="rId11" Type="http://schemas.openxmlformats.org/officeDocument/2006/relationships/slideLayout" Target="../slideLayouts/slideLayout40.xml" /><Relationship Id="rId12" Type="http://schemas.openxmlformats.org/officeDocument/2006/relationships/image" Target="file:///D:\qq&#25991;&#20214;\712321467\Image\C2C\Image2\%7b75232B38-A165-1FB7-499C-2E1C792CACB5%7d.png" TargetMode="External" /><Relationship Id="rId13" Type="http://schemas.openxmlformats.org/officeDocument/2006/relationships/image" Target="../media/image5.png" /><Relationship Id="rId14" Type="http://schemas.openxmlformats.org/officeDocument/2006/relationships/theme" Target="../theme/theme3.xml" /><Relationship Id="rId2" Type="http://schemas.openxmlformats.org/officeDocument/2006/relationships/slideLayout" Target="../slideLayouts/slideLayout31.xml" /><Relationship Id="rId3" Type="http://schemas.openxmlformats.org/officeDocument/2006/relationships/slideLayout" Target="../slideLayouts/slideLayout32.xml" /><Relationship Id="rId4" Type="http://schemas.openxmlformats.org/officeDocument/2006/relationships/slideLayout" Target="../slideLayouts/slideLayout33.xml" /><Relationship Id="rId5" Type="http://schemas.openxmlformats.org/officeDocument/2006/relationships/slideLayout" Target="../slideLayouts/slideLayout34.xml" /><Relationship Id="rId6" Type="http://schemas.openxmlformats.org/officeDocument/2006/relationships/slideLayout" Target="../slideLayouts/slideLayout35.xml" /><Relationship Id="rId7" Type="http://schemas.openxmlformats.org/officeDocument/2006/relationships/slideLayout" Target="../slideLayouts/slideLayout36.xml" /><Relationship Id="rId8" Type="http://schemas.openxmlformats.org/officeDocument/2006/relationships/slideLayout" Target="../slideLayouts/slideLayout37.xml" /><Relationship Id="rId9" Type="http://schemas.openxmlformats.org/officeDocument/2006/relationships/slideLayout" Target="../slideLayouts/slideLayout38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  <p:custDataLst>
              <p:tags r:id="rId19"/>
            </p:custDataLst>
          </p:nvPr>
        </p:nvSpPr>
        <p:spPr>
          <a:xfrm>
            <a:off x="669882" y="443230"/>
            <a:ext cx="10852237" cy="441964"/>
          </a:xfrm>
          <a:prstGeom prst="rect">
            <a:avLst/>
          </a:prstGeom>
        </p:spPr>
        <p:txBody>
          <a:bodyPr vert="horz" lIns="101600" tIns="38100" rIns="76200" bIns="38100" rtlCol="0" anchor="t" anchorCtr="0">
            <a:no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20"/>
            </p:custDataLst>
          </p:nvPr>
        </p:nvSpPr>
        <p:spPr>
          <a:xfrm>
            <a:off x="669882" y="952508"/>
            <a:ext cx="10852237" cy="5388907"/>
          </a:xfrm>
          <a:prstGeom prst="rect">
            <a:avLst/>
          </a:prstGeom>
        </p:spPr>
        <p:txBody>
          <a:bodyPr vert="horz" lIns="101600" tIns="0" rIns="8255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  <p:custDataLst>
              <p:tags r:id="rId21"/>
            </p:custDataLst>
          </p:nvPr>
        </p:nvSpPr>
        <p:spPr>
          <a:xfrm>
            <a:off x="879742" y="6349833"/>
            <a:ext cx="270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200" kern="12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  <p:custDataLst>
              <p:tags r:id="rId22"/>
            </p:custDataLst>
          </p:nvPr>
        </p:nvSpPr>
        <p:spPr>
          <a:xfrm>
            <a:off x="4116000" y="6349833"/>
            <a:ext cx="396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defRPr sz="1200" kern="12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  <p:custDataLst>
              <p:tags r:id="rId23"/>
            </p:custDataLst>
          </p:nvPr>
        </p:nvSpPr>
        <p:spPr>
          <a:xfrm>
            <a:off x="8610600" y="6349833"/>
            <a:ext cx="270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r" defTabSz="914400" rtl="0" eaLnBrk="1" latinLnBrk="0" hangingPunct="1">
              <a:defRPr sz="1200" kern="12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7" name="KSO_TEMPLATE" hidden="1"/>
          <p:cNvSpPr/>
          <p:nvPr userDrawn="1">
            <p:custDataLst>
              <p:tags r:id="rId24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8" name="图片 1073743875" descr="学科网 zxxk.com" title=""/>
          <p:cNvPicPr>
            <a:picLocks noChangeAspect="1"/>
          </p:cNvPicPr>
          <p:nvPr/>
        </p:nvPicPr>
        <p:blipFill>
          <a:blip r:embed="rId26" r:link="rId25"/>
          <a:stretch>
            <a:fillRect/>
          </a:stretch>
        </p:blipFill>
        <p:spPr>
          <a:xfrm>
            <a:off x="838200" y="365125"/>
            <a:ext cx="9525" cy="9525"/>
          </a:xfrm>
          <a:prstGeom prst="rect">
            <a:avLst/>
          </a:prstGeom>
          <a:noFill/>
          <a:ln>
            <a:noFill/>
            <a:miter lim="800000"/>
          </a:ln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  <p:sldLayoutId id="2147483677" r:id="rId17"/>
    <p:sldLayoutId id="2147483678" r:id="rId18"/>
  </p:sldLayoutIdLst>
  <p:transition/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sz="2400" b="1" u="none" strike="noStrike" kern="1200" cap="none" spc="200" normalizeH="0" baseline="0">
          <a:solidFill>
            <a:schemeClr val="tx1">
              <a:lumMod val="85000"/>
              <a:lumOff val="15000"/>
            </a:schemeClr>
          </a:solidFill>
          <a:uFillTx/>
          <a:latin typeface="Arial" pitchFamily="34" charset="0"/>
          <a:ea typeface="微软雅黑" panose="020b0503020204020204" pitchFamily="34" charset="-122"/>
          <a:cs typeface="+mj-cs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•"/>
        <a:defRPr sz="1600" u="none" strike="noStrike" kern="1200" cap="none" spc="150" normalizeH="0" baseline="0">
          <a:solidFill>
            <a:schemeClr val="tx1">
              <a:lumMod val="85000"/>
              <a:lumOff val="15000"/>
            </a:schemeClr>
          </a:solidFill>
          <a:uFillTx/>
          <a:latin typeface="Arial" pitchFamily="34" charset="0"/>
          <a:ea typeface="微软雅黑" panose="020b0503020204020204" pitchFamily="34" charset="-122"/>
          <a:cs typeface="+mn-cs"/>
        </a:defRPr>
      </a:lvl1pPr>
      <a:lvl2pPr marL="6858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•"/>
        <a:tabLst>
          <a:tab pos="1609725"/>
        </a:tabLst>
        <a:defRPr sz="1600" u="none" strike="noStrike" kern="1200" cap="none" spc="150" normalizeH="0" baseline="0">
          <a:solidFill>
            <a:schemeClr val="tx1">
              <a:lumMod val="85000"/>
              <a:lumOff val="15000"/>
            </a:schemeClr>
          </a:solidFill>
          <a:uFillTx/>
          <a:latin typeface="Arial" pitchFamily="34" charset="0"/>
          <a:ea typeface="微软雅黑" panose="020b0503020204020204" pitchFamily="34" charset="-122"/>
          <a:cs typeface="+mn-cs"/>
        </a:defRPr>
      </a:lvl2pPr>
      <a:lvl3pPr marL="11430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•"/>
        <a:defRPr sz="1600" u="none" strike="noStrike" kern="1200" cap="none" spc="150" normalizeH="0" baseline="0">
          <a:solidFill>
            <a:schemeClr val="tx1">
              <a:lumMod val="85000"/>
              <a:lumOff val="15000"/>
            </a:schemeClr>
          </a:solidFill>
          <a:uFillTx/>
          <a:latin typeface="Arial" pitchFamily="34" charset="0"/>
          <a:ea typeface="微软雅黑" panose="020b0503020204020204" pitchFamily="34" charset="-122"/>
          <a:cs typeface="+mn-cs"/>
        </a:defRPr>
      </a:lvl3pPr>
      <a:lvl4pPr marL="16002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•"/>
        <a:defRPr sz="1600" u="none" strike="noStrike" kern="1200" cap="none" spc="150" normalizeH="0" baseline="0">
          <a:solidFill>
            <a:schemeClr val="tx1">
              <a:lumMod val="85000"/>
              <a:lumOff val="15000"/>
            </a:schemeClr>
          </a:solidFill>
          <a:uFillTx/>
          <a:latin typeface="Arial" pitchFamily="34" charset="0"/>
          <a:ea typeface="微软雅黑" panose="020b0503020204020204" pitchFamily="34" charset="-122"/>
          <a:cs typeface="+mn-cs"/>
        </a:defRPr>
      </a:lvl4pPr>
      <a:lvl5pPr marL="20574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•"/>
        <a:defRPr sz="1600" u="none" strike="noStrike" kern="1200" cap="none" spc="150" normalizeH="0" baseline="0">
          <a:solidFill>
            <a:schemeClr val="tx1">
              <a:lumMod val="85000"/>
              <a:lumOff val="15000"/>
            </a:schemeClr>
          </a:solidFill>
          <a:uFillTx/>
          <a:latin typeface="Arial" pitchFamily="34" charset="0"/>
          <a:ea typeface="微软雅黑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222B3317-8EDB-4033-A77C-856E9CA6B0C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FB4C6B2-13B3-47AB-8447-125D672D4445}" type="slidenum">
              <a:rPr lang="zh-CN" altLang="en-US" smtClean="0"/>
              <a:t/>
            </a:fld>
            <a:endParaRPr lang="zh-CN" altLang="en-US"/>
          </a:p>
        </p:txBody>
      </p:sp>
      <p:pic>
        <p:nvPicPr>
          <p:cNvPr id="7" name="图片 1073743875" descr="学科网 zxxk.com" title=""/>
          <p:cNvPicPr>
            <a:picLocks noChangeAspect="1"/>
          </p:cNvPicPr>
          <p:nvPr/>
        </p:nvPicPr>
        <p:blipFill>
          <a:blip r:embed="rId13" r:link="rId12"/>
          <a:stretch>
            <a:fillRect/>
          </a:stretch>
        </p:blipFill>
        <p:spPr>
          <a:xfrm>
            <a:off x="838200" y="365125"/>
            <a:ext cx="9525" cy="9525"/>
          </a:xfrm>
          <a:prstGeom prst="rect">
            <a:avLst/>
          </a:prstGeom>
          <a:noFill/>
          <a:ln>
            <a:noFill/>
            <a:miter lim="800000"/>
          </a:ln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680" r:id="rId1"/>
    <p:sldLayoutId id="2147483681" r:id="rId2"/>
    <p:sldLayoutId id="2147483682" r:id="rId3"/>
    <p:sldLayoutId id="2147483683" r:id="rId4"/>
    <p:sldLayoutId id="2147483684" r:id="rId5"/>
    <p:sldLayoutId id="2147483685" r:id="rId6"/>
    <p:sldLayoutId id="2147483686" r:id="rId7"/>
    <p:sldLayoutId id="2147483687" r:id="rId8"/>
    <p:sldLayoutId id="2147483688" r:id="rId9"/>
    <p:sldLayoutId id="2147483689" r:id="rId10"/>
    <p:sldLayoutId id="2147483690" r:id="rId11"/>
  </p:sldLayoutIdLst>
  <p:transition spd="slow">
    <p:push dir="u"/>
  </p:transition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155.xml" /><Relationship Id="rId3" Type="http://schemas.openxmlformats.org/officeDocument/2006/relationships/image" Target="../media/image6.jpeg" /><Relationship Id="rId4" Type="http://schemas.openxmlformats.org/officeDocument/2006/relationships/tags" Target="../tags/tag156.xml" /><Relationship Id="rId5" Type="http://schemas.openxmlformats.org/officeDocument/2006/relationships/tags" Target="../tags/tag157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165.xml" /><Relationship Id="rId11" Type="http://schemas.openxmlformats.org/officeDocument/2006/relationships/tags" Target="../tags/tag166.xml" /><Relationship Id="rId12" Type="http://schemas.openxmlformats.org/officeDocument/2006/relationships/tags" Target="../tags/tag167.xml" /><Relationship Id="rId13" Type="http://schemas.openxmlformats.org/officeDocument/2006/relationships/tags" Target="../tags/tag168.xml" /><Relationship Id="rId14" Type="http://schemas.openxmlformats.org/officeDocument/2006/relationships/tags" Target="../tags/tag169.xml" /><Relationship Id="rId15" Type="http://schemas.openxmlformats.org/officeDocument/2006/relationships/tags" Target="../tags/tag170.xml" /><Relationship Id="rId16" Type="http://schemas.openxmlformats.org/officeDocument/2006/relationships/tags" Target="../tags/tag171.xml" /><Relationship Id="rId17" Type="http://schemas.openxmlformats.org/officeDocument/2006/relationships/tags" Target="../tags/tag172.xml" /><Relationship Id="rId18" Type="http://schemas.openxmlformats.org/officeDocument/2006/relationships/tags" Target="../tags/tag173.xml" /><Relationship Id="rId19" Type="http://schemas.openxmlformats.org/officeDocument/2006/relationships/tags" Target="../tags/tag174.xml" /><Relationship Id="rId2" Type="http://schemas.openxmlformats.org/officeDocument/2006/relationships/notesSlide" Target="../notesSlides/notesSlide1.xml" /><Relationship Id="rId20" Type="http://schemas.openxmlformats.org/officeDocument/2006/relationships/tags" Target="../tags/tag175.xml" /><Relationship Id="rId21" Type="http://schemas.openxmlformats.org/officeDocument/2006/relationships/tags" Target="../tags/tag176.xml" /><Relationship Id="rId22" Type="http://schemas.openxmlformats.org/officeDocument/2006/relationships/tags" Target="../tags/tag177.xml" /><Relationship Id="rId23" Type="http://schemas.openxmlformats.org/officeDocument/2006/relationships/tags" Target="../tags/tag178.xml" /><Relationship Id="rId24" Type="http://schemas.openxmlformats.org/officeDocument/2006/relationships/tags" Target="../tags/tag179.xml" /><Relationship Id="rId25" Type="http://schemas.openxmlformats.org/officeDocument/2006/relationships/tags" Target="../tags/tag180.xml" /><Relationship Id="rId26" Type="http://schemas.openxmlformats.org/officeDocument/2006/relationships/tags" Target="../tags/tag181.xml" /><Relationship Id="rId27" Type="http://schemas.openxmlformats.org/officeDocument/2006/relationships/tags" Target="../tags/tag182.xml" /><Relationship Id="rId28" Type="http://schemas.openxmlformats.org/officeDocument/2006/relationships/tags" Target="../tags/tag183.xml" /><Relationship Id="rId29" Type="http://schemas.openxmlformats.org/officeDocument/2006/relationships/tags" Target="../tags/tag184.xml" /><Relationship Id="rId3" Type="http://schemas.openxmlformats.org/officeDocument/2006/relationships/tags" Target="../tags/tag158.xml" /><Relationship Id="rId30" Type="http://schemas.openxmlformats.org/officeDocument/2006/relationships/tags" Target="../tags/tag185.xml" /><Relationship Id="rId31" Type="http://schemas.openxmlformats.org/officeDocument/2006/relationships/tags" Target="../tags/tag186.xml" /><Relationship Id="rId32" Type="http://schemas.openxmlformats.org/officeDocument/2006/relationships/tags" Target="../tags/tag187.xml" /><Relationship Id="rId33" Type="http://schemas.openxmlformats.org/officeDocument/2006/relationships/tags" Target="../tags/tag188.xml" /><Relationship Id="rId4" Type="http://schemas.openxmlformats.org/officeDocument/2006/relationships/tags" Target="../tags/tag159.xml" /><Relationship Id="rId5" Type="http://schemas.openxmlformats.org/officeDocument/2006/relationships/tags" Target="../tags/tag160.xml" /><Relationship Id="rId6" Type="http://schemas.openxmlformats.org/officeDocument/2006/relationships/tags" Target="../tags/tag161.xml" /><Relationship Id="rId7" Type="http://schemas.openxmlformats.org/officeDocument/2006/relationships/tags" Target="../tags/tag162.xml" /><Relationship Id="rId8" Type="http://schemas.openxmlformats.org/officeDocument/2006/relationships/tags" Target="../tags/tag163.xml" /><Relationship Id="rId9" Type="http://schemas.openxmlformats.org/officeDocument/2006/relationships/tags" Target="../tags/tag16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tags" Target="../tags/tag189.xml" /><Relationship Id="rId3" Type="http://schemas.openxmlformats.org/officeDocument/2006/relationships/tags" Target="../tags/tag190.xml" /><Relationship Id="rId4" Type="http://schemas.openxmlformats.org/officeDocument/2006/relationships/image" Target="../media/image7.jpeg" /><Relationship Id="rId5" Type="http://schemas.openxmlformats.org/officeDocument/2006/relationships/tags" Target="../tags/tag191.xml" /><Relationship Id="rId6" Type="http://schemas.openxmlformats.org/officeDocument/2006/relationships/tags" Target="../tags/tag192.xml" /><Relationship Id="rId7" Type="http://schemas.openxmlformats.org/officeDocument/2006/relationships/tags" Target="../tags/tag193.xml" /><Relationship Id="rId8" Type="http://schemas.openxmlformats.org/officeDocument/2006/relationships/tags" Target="../tags/tag194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31.xml" /><Relationship Id="rId2" Type="http://schemas.openxmlformats.org/officeDocument/2006/relationships/tags" Target="../tags/tag195.xml" /><Relationship Id="rId3" Type="http://schemas.openxmlformats.org/officeDocument/2006/relationships/tags" Target="../tags/tag196.xml" /><Relationship Id="rId4" Type="http://schemas.openxmlformats.org/officeDocument/2006/relationships/image" Target="../media/image8.jpeg" /><Relationship Id="rId5" Type="http://schemas.openxmlformats.org/officeDocument/2006/relationships/tags" Target="../tags/tag197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206.xml" /><Relationship Id="rId2" Type="http://schemas.openxmlformats.org/officeDocument/2006/relationships/tags" Target="../tags/tag198.xml" /><Relationship Id="rId3" Type="http://schemas.openxmlformats.org/officeDocument/2006/relationships/tags" Target="../tags/tag199.xml" /><Relationship Id="rId4" Type="http://schemas.openxmlformats.org/officeDocument/2006/relationships/tags" Target="../tags/tag200.xml" /><Relationship Id="rId5" Type="http://schemas.openxmlformats.org/officeDocument/2006/relationships/tags" Target="../tags/tag201.xml" /><Relationship Id="rId6" Type="http://schemas.openxmlformats.org/officeDocument/2006/relationships/tags" Target="../tags/tag202.xml" /><Relationship Id="rId7" Type="http://schemas.openxmlformats.org/officeDocument/2006/relationships/tags" Target="../tags/tag203.xml" /><Relationship Id="rId8" Type="http://schemas.openxmlformats.org/officeDocument/2006/relationships/tags" Target="../tags/tag204.xml" /><Relationship Id="rId9" Type="http://schemas.openxmlformats.org/officeDocument/2006/relationships/tags" Target="../tags/tag205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tags" Target="../tags/tag207.xml" /><Relationship Id="rId3" Type="http://schemas.openxmlformats.org/officeDocument/2006/relationships/tags" Target="../tags/tag208.xml" /><Relationship Id="rId4" Type="http://schemas.openxmlformats.org/officeDocument/2006/relationships/tags" Target="../tags/tag209.xml" /><Relationship Id="rId5" Type="http://schemas.openxmlformats.org/officeDocument/2006/relationships/tags" Target="../tags/tag210.xml" /><Relationship Id="rId6" Type="http://schemas.openxmlformats.org/officeDocument/2006/relationships/tags" Target="../tags/tag211.xml" /><Relationship Id="rId7" Type="http://schemas.openxmlformats.org/officeDocument/2006/relationships/tags" Target="../tags/tag212.xml" /><Relationship Id="rId8" Type="http://schemas.openxmlformats.org/officeDocument/2006/relationships/tags" Target="../tags/tag213.xml" /><Relationship Id="rId9" Type="http://schemas.openxmlformats.org/officeDocument/2006/relationships/tags" Target="../tags/tag2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31.xml" /><Relationship Id="rId10" Type="http://schemas.openxmlformats.org/officeDocument/2006/relationships/tags" Target="../tags/tag222.xml" /><Relationship Id="rId11" Type="http://schemas.openxmlformats.org/officeDocument/2006/relationships/tags" Target="../tags/tag223.xml" /><Relationship Id="rId12" Type="http://schemas.openxmlformats.org/officeDocument/2006/relationships/tags" Target="../tags/tag224.xml" /><Relationship Id="rId13" Type="http://schemas.openxmlformats.org/officeDocument/2006/relationships/tags" Target="../tags/tag225.xml" /><Relationship Id="rId2" Type="http://schemas.openxmlformats.org/officeDocument/2006/relationships/image" Target="../media/image9.jpeg" /><Relationship Id="rId3" Type="http://schemas.openxmlformats.org/officeDocument/2006/relationships/tags" Target="../tags/tag215.xml" /><Relationship Id="rId4" Type="http://schemas.openxmlformats.org/officeDocument/2006/relationships/tags" Target="../tags/tag216.xml" /><Relationship Id="rId5" Type="http://schemas.openxmlformats.org/officeDocument/2006/relationships/tags" Target="../tags/tag217.xml" /><Relationship Id="rId6" Type="http://schemas.openxmlformats.org/officeDocument/2006/relationships/tags" Target="../tags/tag218.xml" /><Relationship Id="rId7" Type="http://schemas.openxmlformats.org/officeDocument/2006/relationships/tags" Target="../tags/tag219.xml" /><Relationship Id="rId8" Type="http://schemas.openxmlformats.org/officeDocument/2006/relationships/tags" Target="../tags/tag220.xml" /><Relationship Id="rId9" Type="http://schemas.openxmlformats.org/officeDocument/2006/relationships/tags" Target="../tags/tag221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tags" Target="../tags/tag226.xml" /><Relationship Id="rId3" Type="http://schemas.openxmlformats.org/officeDocument/2006/relationships/tags" Target="../tags/tag227.xml" /><Relationship Id="rId4" Type="http://schemas.openxmlformats.org/officeDocument/2006/relationships/image" Target="../media/image7.jpeg" /><Relationship Id="rId5" Type="http://schemas.openxmlformats.org/officeDocument/2006/relationships/tags" Target="../tags/tag228.xml" /><Relationship Id="rId6" Type="http://schemas.openxmlformats.org/officeDocument/2006/relationships/tags" Target="../tags/tag229.xml" /><Relationship Id="rId7" Type="http://schemas.openxmlformats.org/officeDocument/2006/relationships/tags" Target="../tags/tag230.xml" /><Relationship Id="rId8" Type="http://schemas.openxmlformats.org/officeDocument/2006/relationships/tags" Target="../tags/tag231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tags" Target="../tags/tag232.xml" /><Relationship Id="rId3" Type="http://schemas.openxmlformats.org/officeDocument/2006/relationships/tags" Target="../tags/tag233.xml" /><Relationship Id="rId4" Type="http://schemas.openxmlformats.org/officeDocument/2006/relationships/tags" Target="../tags/tag234.xml" /><Relationship Id="rId5" Type="http://schemas.openxmlformats.org/officeDocument/2006/relationships/tags" Target="../tags/tag235.xml" /><Relationship Id="rId6" Type="http://schemas.openxmlformats.org/officeDocument/2006/relationships/tags" Target="../tags/tag236.xml" /><Relationship Id="rId7" Type="http://schemas.openxmlformats.org/officeDocument/2006/relationships/tags" Target="../tags/tag237.xml" /><Relationship Id="rId8" Type="http://schemas.openxmlformats.org/officeDocument/2006/relationships/tags" Target="../tags/tag238.xml" /><Relationship Id="rId9" Type="http://schemas.openxmlformats.org/officeDocument/2006/relationships/tags" Target="../tags/tag239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248.xml" /><Relationship Id="rId11" Type="http://schemas.openxmlformats.org/officeDocument/2006/relationships/tags" Target="../tags/tag249.xml" /><Relationship Id="rId12" Type="http://schemas.openxmlformats.org/officeDocument/2006/relationships/tags" Target="../tags/tag250.xml" /><Relationship Id="rId13" Type="http://schemas.openxmlformats.org/officeDocument/2006/relationships/tags" Target="../tags/tag251.xml" /><Relationship Id="rId14" Type="http://schemas.openxmlformats.org/officeDocument/2006/relationships/tags" Target="../tags/tag252.xml" /><Relationship Id="rId15" Type="http://schemas.openxmlformats.org/officeDocument/2006/relationships/tags" Target="../tags/tag253.xml" /><Relationship Id="rId16" Type="http://schemas.openxmlformats.org/officeDocument/2006/relationships/tags" Target="../tags/tag254.xml" /><Relationship Id="rId17" Type="http://schemas.openxmlformats.org/officeDocument/2006/relationships/tags" Target="../tags/tag255.xml" /><Relationship Id="rId18" Type="http://schemas.openxmlformats.org/officeDocument/2006/relationships/tags" Target="../tags/tag256.xml" /><Relationship Id="rId19" Type="http://schemas.openxmlformats.org/officeDocument/2006/relationships/tags" Target="../tags/tag257.xml" /><Relationship Id="rId2" Type="http://schemas.openxmlformats.org/officeDocument/2006/relationships/tags" Target="../tags/tag240.xml" /><Relationship Id="rId20" Type="http://schemas.openxmlformats.org/officeDocument/2006/relationships/tags" Target="../tags/tag258.xml" /><Relationship Id="rId3" Type="http://schemas.openxmlformats.org/officeDocument/2006/relationships/tags" Target="../tags/tag241.xml" /><Relationship Id="rId4" Type="http://schemas.openxmlformats.org/officeDocument/2006/relationships/tags" Target="../tags/tag242.xml" /><Relationship Id="rId5" Type="http://schemas.openxmlformats.org/officeDocument/2006/relationships/tags" Target="../tags/tag243.xml" /><Relationship Id="rId6" Type="http://schemas.openxmlformats.org/officeDocument/2006/relationships/tags" Target="../tags/tag244.xml" /><Relationship Id="rId7" Type="http://schemas.openxmlformats.org/officeDocument/2006/relationships/tags" Target="../tags/tag245.xml" /><Relationship Id="rId8" Type="http://schemas.openxmlformats.org/officeDocument/2006/relationships/tags" Target="../tags/tag246.xml" /><Relationship Id="rId9" Type="http://schemas.openxmlformats.org/officeDocument/2006/relationships/tags" Target="../tags/tag247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tags" Target="../tags/tag259.xml" /><Relationship Id="rId3" Type="http://schemas.openxmlformats.org/officeDocument/2006/relationships/tags" Target="../tags/tag260.xml" /><Relationship Id="rId4" Type="http://schemas.openxmlformats.org/officeDocument/2006/relationships/image" Target="../media/image7.jpeg" /><Relationship Id="rId5" Type="http://schemas.openxmlformats.org/officeDocument/2006/relationships/tags" Target="../tags/tag261.xml" /><Relationship Id="rId6" Type="http://schemas.openxmlformats.org/officeDocument/2006/relationships/tags" Target="../tags/tag262.xml" /><Relationship Id="rId7" Type="http://schemas.openxmlformats.org/officeDocument/2006/relationships/tags" Target="../tags/tag263.xml" /><Relationship Id="rId8" Type="http://schemas.openxmlformats.org/officeDocument/2006/relationships/tags" Target="../tags/tag264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image" Target="../media/image15.svg" /><Relationship Id="rId11" Type="http://schemas.openxmlformats.org/officeDocument/2006/relationships/tags" Target="../tags/tag268.xml" /><Relationship Id="rId12" Type="http://schemas.openxmlformats.org/officeDocument/2006/relationships/tags" Target="../tags/tag269.xml" /><Relationship Id="rId2" Type="http://schemas.openxmlformats.org/officeDocument/2006/relationships/image" Target="../media/image10.png" /><Relationship Id="rId3" Type="http://schemas.openxmlformats.org/officeDocument/2006/relationships/image" Target="../media/image11.svg" /><Relationship Id="rId4" Type="http://schemas.openxmlformats.org/officeDocument/2006/relationships/tags" Target="../tags/tag265.xml" /><Relationship Id="rId5" Type="http://schemas.openxmlformats.org/officeDocument/2006/relationships/image" Target="../media/image12.png" /><Relationship Id="rId6" Type="http://schemas.openxmlformats.org/officeDocument/2006/relationships/image" Target="../media/image13.svg" /><Relationship Id="rId7" Type="http://schemas.openxmlformats.org/officeDocument/2006/relationships/tags" Target="../tags/tag266.xml" /><Relationship Id="rId8" Type="http://schemas.openxmlformats.org/officeDocument/2006/relationships/tags" Target="../tags/tag267.xml" /><Relationship Id="rId9" Type="http://schemas.openxmlformats.org/officeDocument/2006/relationships/image" Target="../media/image1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tags" Target="../tags/tag270.xml" /><Relationship Id="rId3" Type="http://schemas.openxmlformats.org/officeDocument/2006/relationships/tags" Target="../tags/tag271.xml" /><Relationship Id="rId4" Type="http://schemas.openxmlformats.org/officeDocument/2006/relationships/image" Target="../media/image16.jpeg" /><Relationship Id="rId5" Type="http://schemas.openxmlformats.org/officeDocument/2006/relationships/tags" Target="../tags/tag272.xml" /><Relationship Id="rId6" Type="http://schemas.openxmlformats.org/officeDocument/2006/relationships/tags" Target="../tags/tag273.xml" /><Relationship Id="rId7" Type="http://schemas.openxmlformats.org/officeDocument/2006/relationships/tags" Target="../tags/tag274.xml" /><Relationship Id="rId8" Type="http://schemas.openxmlformats.org/officeDocument/2006/relationships/tags" Target="../tags/tag275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86002225030010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标题 5" title="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757555" y="1968500"/>
            <a:ext cx="4011295" cy="1080135"/>
          </a:xfrm>
        </p:spPr>
        <p:txBody>
          <a:bodyPr/>
          <a:lstStyle/>
          <a:p>
            <a:r>
              <a:rPr lang="zh-CN" altLang="en-US">
                <a:solidFill>
                  <a:srgbClr val="C00000"/>
                </a:solidFill>
                <a:latin typeface="汉仪黑方简" panose="00020600040101010101" charset="-122"/>
                <a:ea typeface="汉仪黑方简" panose="00020600040101010101" charset="-122"/>
              </a:rPr>
              <a:t>拿来主义</a:t>
            </a:r>
            <a:endParaRPr lang="zh-CN" altLang="en-US">
              <a:solidFill>
                <a:srgbClr val="C00000"/>
              </a:solidFill>
              <a:latin typeface="汉仪黑方简" panose="00020600040101010101" charset="-122"/>
              <a:ea typeface="汉仪黑方简" panose="00020600040101010101" charset="-122"/>
            </a:endParaRPr>
          </a:p>
        </p:txBody>
      </p:sp>
      <p:sp>
        <p:nvSpPr>
          <p:cNvPr id="9" name="文本框 8" title=""/>
          <p:cNvSpPr txBox="1"/>
          <p:nvPr/>
        </p:nvSpPr>
        <p:spPr>
          <a:xfrm>
            <a:off x="640715" y="5053965"/>
            <a:ext cx="736600" cy="1479550"/>
          </a:xfrm>
          <a:prstGeom prst="rect">
            <a:avLst/>
          </a:prstGeom>
        </p:spPr>
        <p:txBody>
          <a:bodyPr vert="eaVert" wrap="square">
            <a:spAutoFit/>
            <a:extLst>
              <a:ext uri="{4A0BC546-FE56-4ADE-93B0-CB8AF2F6F144}">
                <wpsdc:textFrameExt xmlns:wpsdc="http://www.wps.cn/officeDocument/2022/drawingmlCustomData" type="text"/>
              </a:ext>
            </a:extLst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50000"/>
              </a:lnSpc>
            </a:pPr>
            <a:r>
              <a:rPr lang="en-US" altLang="zh-CN" sz="2400">
                <a:latin typeface="Arial" pitchFamily="34" charset="0"/>
                <a:ea typeface="微软雅黑" panose="020b0503020204020204" pitchFamily="34" charset="-122"/>
              </a:rPr>
              <a:t>  </a:t>
            </a:r>
            <a:r>
              <a:rPr lang="zh-CN" altLang="en-US" sz="2400">
                <a:latin typeface="Arial" pitchFamily="34" charset="0"/>
                <a:ea typeface="微软雅黑" panose="020b0503020204020204" pitchFamily="34" charset="-122"/>
              </a:rPr>
              <a:t>鲁</a:t>
            </a:r>
            <a:r>
              <a:rPr lang="en-US" altLang="zh-CN" sz="2400">
                <a:latin typeface="Arial" pitchFamily="34" charset="0"/>
                <a:ea typeface="微软雅黑" panose="020b0503020204020204" pitchFamily="34" charset="-122"/>
              </a:rPr>
              <a:t>    </a:t>
            </a:r>
            <a:r>
              <a:rPr lang="zh-CN" altLang="en-US" sz="2400">
                <a:latin typeface="Arial" pitchFamily="34" charset="0"/>
                <a:ea typeface="微软雅黑" panose="020b0503020204020204" pitchFamily="34" charset="-122"/>
              </a:rPr>
              <a:t>迅</a:t>
            </a:r>
            <a:endParaRPr lang="zh-CN" altLang="en-US" sz="2400">
              <a:latin typeface="Arial" pitchFamily="34" charset="0"/>
              <a:ea typeface="微软雅黑" panose="020b0503020204020204" pitchFamily="34" charset="-122"/>
            </a:endParaRPr>
          </a:p>
        </p:txBody>
      </p:sp>
      <p:pic>
        <p:nvPicPr>
          <p:cNvPr id="11" name="图片 10" title="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6079490" y="0"/>
            <a:ext cx="5052695" cy="6781165"/>
          </a:xfrm>
          <a:prstGeom prst="rect">
            <a:avLst/>
          </a:prstGeom>
        </p:spPr>
      </p:pic>
    </p:spTree>
    <p:custDataLst>
      <p:tags r:id="rId5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1" name="任意多边形: 形状 14" title=""/>
          <p:cNvSpPr/>
          <p:nvPr userDrawn="1">
            <p:custDataLst>
              <p:tags r:id="rId3"/>
            </p:custDataLst>
          </p:nvPr>
        </p:nvSpPr>
        <p:spPr>
          <a:xfrm>
            <a:off x="254000" y="0"/>
            <a:ext cx="625475" cy="384810"/>
          </a:xfrm>
          <a:custGeom>
            <a:gdLst>
              <a:gd name="connsiteX0" fmla="*/ 0 w 625551"/>
              <a:gd name="connsiteY0" fmla="*/ 0 h 384826"/>
              <a:gd name="connsiteX1" fmla="*/ 625551 w 625551"/>
              <a:gd name="connsiteY1" fmla="*/ 0 h 384826"/>
              <a:gd name="connsiteX2" fmla="*/ 625551 w 625551"/>
              <a:gd name="connsiteY2" fmla="*/ 280565 h 384826"/>
              <a:gd name="connsiteX3" fmla="*/ 521290 w 625551"/>
              <a:gd name="connsiteY3" fmla="*/ 384826 h 384826"/>
              <a:gd name="connsiteX4" fmla="*/ 104261 w 625551"/>
              <a:gd name="connsiteY4" fmla="*/ 384826 h 384826"/>
              <a:gd name="connsiteX5" fmla="*/ 0 w 625551"/>
              <a:gd name="connsiteY5" fmla="*/ 280565 h 38482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625551" h="384826">
                <a:moveTo>
                  <a:pt x="0" y="0"/>
                </a:moveTo>
                <a:lnTo>
                  <a:pt x="625551" y="0"/>
                </a:lnTo>
                <a:lnTo>
                  <a:pt x="625551" y="280565"/>
                </a:lnTo>
                <a:cubicBezTo>
                  <a:pt x="625551" y="338147"/>
                  <a:pt x="578872" y="384826"/>
                  <a:pt x="521290" y="384826"/>
                </a:cubicBezTo>
                <a:lnTo>
                  <a:pt x="104261" y="384826"/>
                </a:lnTo>
                <a:cubicBezTo>
                  <a:pt x="46679" y="384826"/>
                  <a:pt x="0" y="338147"/>
                  <a:pt x="0" y="280565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>
              <a:solidFill>
                <a:schemeClr val="dk1">
                  <a:lumMod val="85000"/>
                  <a:lumOff val="15000"/>
                </a:schemeClr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26" name="任意多边形: 形状 15" title=""/>
          <p:cNvSpPr/>
          <p:nvPr userDrawn="1">
            <p:custDataLst>
              <p:tags r:id="rId4"/>
            </p:custDataLst>
          </p:nvPr>
        </p:nvSpPr>
        <p:spPr>
          <a:xfrm>
            <a:off x="11398250" y="5784850"/>
            <a:ext cx="514350" cy="1073150"/>
          </a:xfrm>
          <a:custGeom>
            <a:gdLst>
              <a:gd name="connsiteX0" fmla="*/ 85680 w 514069"/>
              <a:gd name="connsiteY0" fmla="*/ 0 h 1073154"/>
              <a:gd name="connsiteX1" fmla="*/ 428389 w 514069"/>
              <a:gd name="connsiteY1" fmla="*/ 0 h 1073154"/>
              <a:gd name="connsiteX2" fmla="*/ 514069 w 514069"/>
              <a:gd name="connsiteY2" fmla="*/ 85680 h 1073154"/>
              <a:gd name="connsiteX3" fmla="*/ 514069 w 514069"/>
              <a:gd name="connsiteY3" fmla="*/ 1073154 h 1073154"/>
              <a:gd name="connsiteX4" fmla="*/ 0 w 514069"/>
              <a:gd name="connsiteY4" fmla="*/ 1073154 h 1073154"/>
              <a:gd name="connsiteX5" fmla="*/ 0 w 514069"/>
              <a:gd name="connsiteY5" fmla="*/ 85680 h 1073154"/>
              <a:gd name="connsiteX6" fmla="*/ 85680 w 514069"/>
              <a:gd name="connsiteY6" fmla="*/ 0 h 107315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14068" h="1073154">
                <a:moveTo>
                  <a:pt x="85680" y="0"/>
                </a:moveTo>
                <a:lnTo>
                  <a:pt x="428389" y="0"/>
                </a:lnTo>
                <a:cubicBezTo>
                  <a:pt x="475709" y="0"/>
                  <a:pt x="514069" y="38360"/>
                  <a:pt x="514069" y="85680"/>
                </a:cubicBezTo>
                <a:lnTo>
                  <a:pt x="514069" y="1073154"/>
                </a:lnTo>
                <a:lnTo>
                  <a:pt x="0" y="1073154"/>
                </a:lnTo>
                <a:lnTo>
                  <a:pt x="0" y="85680"/>
                </a:lnTo>
                <a:cubicBezTo>
                  <a:pt x="0" y="38360"/>
                  <a:pt x="38360" y="0"/>
                  <a:pt x="85680" y="0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>
              <a:solidFill>
                <a:schemeClr val="dk1">
                  <a:lumMod val="85000"/>
                  <a:lumOff val="15000"/>
                </a:schemeClr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3" name="文本框 60" title=""/>
          <p:cNvSpPr txBox="1"/>
          <p:nvPr>
            <p:custDataLst>
              <p:tags r:id="rId5"/>
            </p:custDataLst>
          </p:nvPr>
        </p:nvSpPr>
        <p:spPr>
          <a:xfrm>
            <a:off x="785091" y="211015"/>
            <a:ext cx="10621819" cy="2170444"/>
          </a:xfrm>
          <a:prstGeom prst="rect">
            <a:avLst/>
          </a:prstGeom>
          <a:noFill/>
        </p:spPr>
        <p:txBody>
          <a:bodyPr wrap="square" rtlCol="0" anchor="b">
            <a:normAutofit fontScale="9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r>
              <a:rPr lang="en-US" altLang="zh-CN" sz="11400" spc="300">
                <a:solidFill>
                  <a:schemeClr val="accent1">
                    <a:alpha val="1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Arial" pitchFamily="34" charset="0"/>
              </a:rPr>
              <a:t>CONTENTS</a:t>
            </a:r>
            <a:endParaRPr lang="en-US" altLang="zh-CN" sz="11400" spc="300">
              <a:solidFill>
                <a:schemeClr val="accent1">
                  <a:alpha val="15000"/>
                </a:schemeClr>
              </a:solidFill>
              <a:latin typeface="微软雅黑" panose="020b0503020204020204" pitchFamily="34" charset="-122"/>
              <a:ea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2" name="任意多边形: 形状 11" title=""/>
          <p:cNvSpPr/>
          <p:nvPr>
            <p:custDataLst>
              <p:tags r:id="rId6"/>
            </p:custDataLst>
          </p:nvPr>
        </p:nvSpPr>
        <p:spPr>
          <a:xfrm flipH="1">
            <a:off x="3895530" y="1909821"/>
            <a:ext cx="492453" cy="250825"/>
          </a:xfrm>
          <a:custGeom>
            <a:gdLst>
              <a:gd name="connsiteX0" fmla="*/ 304800 w 492453"/>
              <a:gd name="connsiteY0" fmla="*/ 0 h 250825"/>
              <a:gd name="connsiteX1" fmla="*/ 395538 w 492453"/>
              <a:gd name="connsiteY1" fmla="*/ 0 h 250825"/>
              <a:gd name="connsiteX2" fmla="*/ 492453 w 492453"/>
              <a:gd name="connsiteY2" fmla="*/ 125413 h 250825"/>
              <a:gd name="connsiteX3" fmla="*/ 395538 w 492453"/>
              <a:gd name="connsiteY3" fmla="*/ 250825 h 250825"/>
              <a:gd name="connsiteX4" fmla="*/ 304800 w 492453"/>
              <a:gd name="connsiteY4" fmla="*/ 250825 h 250825"/>
              <a:gd name="connsiteX5" fmla="*/ 401715 w 492453"/>
              <a:gd name="connsiteY5" fmla="*/ 125413 h 250825"/>
              <a:gd name="connsiteX6" fmla="*/ 152400 w 492453"/>
              <a:gd name="connsiteY6" fmla="*/ 0 h 250825"/>
              <a:gd name="connsiteX7" fmla="*/ 243138 w 492453"/>
              <a:gd name="connsiteY7" fmla="*/ 0 h 250825"/>
              <a:gd name="connsiteX8" fmla="*/ 340053 w 492453"/>
              <a:gd name="connsiteY8" fmla="*/ 125413 h 250825"/>
              <a:gd name="connsiteX9" fmla="*/ 243138 w 492453"/>
              <a:gd name="connsiteY9" fmla="*/ 250825 h 250825"/>
              <a:gd name="connsiteX10" fmla="*/ 152400 w 492453"/>
              <a:gd name="connsiteY10" fmla="*/ 250825 h 250825"/>
              <a:gd name="connsiteX11" fmla="*/ 249315 w 492453"/>
              <a:gd name="connsiteY11" fmla="*/ 125413 h 250825"/>
              <a:gd name="connsiteX12" fmla="*/ 0 w 492453"/>
              <a:gd name="connsiteY12" fmla="*/ 0 h 250825"/>
              <a:gd name="connsiteX13" fmla="*/ 90738 w 492453"/>
              <a:gd name="connsiteY13" fmla="*/ 0 h 250825"/>
              <a:gd name="connsiteX14" fmla="*/ 187653 w 492453"/>
              <a:gd name="connsiteY14" fmla="*/ 125413 h 250825"/>
              <a:gd name="connsiteX15" fmla="*/ 90738 w 492453"/>
              <a:gd name="connsiteY15" fmla="*/ 250825 h 250825"/>
              <a:gd name="connsiteX16" fmla="*/ 0 w 492453"/>
              <a:gd name="connsiteY16" fmla="*/ 250825 h 250825"/>
              <a:gd name="connsiteX17" fmla="*/ 96915 w 492453"/>
              <a:gd name="connsiteY17" fmla="*/ 125413 h 25082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</a:cxnLst>
            <a:rect l="l" t="t" r="r" b="b"/>
            <a:pathLst>
              <a:path w="492453" h="250825">
                <a:moveTo>
                  <a:pt x="304800" y="0"/>
                </a:moveTo>
                <a:lnTo>
                  <a:pt x="395538" y="0"/>
                </a:lnTo>
                <a:lnTo>
                  <a:pt x="492453" y="125413"/>
                </a:lnTo>
                <a:lnTo>
                  <a:pt x="395538" y="250825"/>
                </a:lnTo>
                <a:lnTo>
                  <a:pt x="304800" y="250825"/>
                </a:lnTo>
                <a:lnTo>
                  <a:pt x="401715" y="125413"/>
                </a:lnTo>
                <a:close/>
                <a:moveTo>
                  <a:pt x="152400" y="0"/>
                </a:moveTo>
                <a:lnTo>
                  <a:pt x="243138" y="0"/>
                </a:lnTo>
                <a:lnTo>
                  <a:pt x="340053" y="125413"/>
                </a:lnTo>
                <a:lnTo>
                  <a:pt x="243138" y="250825"/>
                </a:lnTo>
                <a:lnTo>
                  <a:pt x="152400" y="250825"/>
                </a:lnTo>
                <a:lnTo>
                  <a:pt x="249315" y="125413"/>
                </a:lnTo>
                <a:close/>
                <a:moveTo>
                  <a:pt x="0" y="0"/>
                </a:moveTo>
                <a:lnTo>
                  <a:pt x="90738" y="0"/>
                </a:lnTo>
                <a:lnTo>
                  <a:pt x="187653" y="125413"/>
                </a:lnTo>
                <a:lnTo>
                  <a:pt x="90738" y="250825"/>
                </a:lnTo>
                <a:lnTo>
                  <a:pt x="0" y="250825"/>
                </a:lnTo>
                <a:lnTo>
                  <a:pt x="96915" y="125413"/>
                </a:lnTo>
                <a:close/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dk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27" name="Freeform 11" title=""/>
          <p:cNvSpPr/>
          <p:nvPr>
            <p:custDataLst>
              <p:tags r:id="rId7"/>
            </p:custDataLst>
          </p:nvPr>
        </p:nvSpPr>
        <p:spPr bwMode="auto">
          <a:xfrm>
            <a:off x="2138680" y="3093720"/>
            <a:ext cx="1010920" cy="850265"/>
          </a:xfrm>
          <a:custGeom>
            <a:gdLst>
              <a:gd name="T0" fmla="*/ 202 w 756"/>
              <a:gd name="T1" fmla="*/ 0 h 636"/>
              <a:gd name="T2" fmla="*/ 756 w 756"/>
              <a:gd name="T3" fmla="*/ 0 h 636"/>
              <a:gd name="T4" fmla="*/ 756 w 756"/>
              <a:gd name="T5" fmla="*/ 636 h 636"/>
              <a:gd name="T6" fmla="*/ 202 w 756"/>
              <a:gd name="T7" fmla="*/ 636 h 636"/>
              <a:gd name="T8" fmla="*/ 0 w 756"/>
              <a:gd name="T9" fmla="*/ 319 h 636"/>
              <a:gd name="T10" fmla="*/ 202 w 756"/>
              <a:gd name="T11" fmla="*/ 0 h 636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756" h="636">
                <a:moveTo>
                  <a:pt x="202" y="0"/>
                </a:moveTo>
                <a:lnTo>
                  <a:pt x="756" y="0"/>
                </a:lnTo>
                <a:lnTo>
                  <a:pt x="756" y="636"/>
                </a:lnTo>
                <a:lnTo>
                  <a:pt x="202" y="636"/>
                </a:lnTo>
                <a:lnTo>
                  <a:pt x="0" y="319"/>
                </a:lnTo>
                <a:lnTo>
                  <a:pt x="202" y="0"/>
                </a:lnTo>
                <a:close/>
              </a:path>
            </a:pathLst>
          </a:custGeom>
          <a:solidFill>
            <a:schemeClr val="accent1"/>
          </a:solidFill>
          <a:ln w="15875" cap="flat">
            <a:solidFill>
              <a:schemeClr val="accent1"/>
            </a:solidFill>
            <a:prstDash val="solid"/>
            <a:miter lim="800000"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28" name="Freeform 12" title=""/>
          <p:cNvSpPr/>
          <p:nvPr>
            <p:custDataLst>
              <p:tags r:id="rId8"/>
            </p:custDataLst>
          </p:nvPr>
        </p:nvSpPr>
        <p:spPr bwMode="auto">
          <a:xfrm>
            <a:off x="3149600" y="3093720"/>
            <a:ext cx="2440305" cy="850265"/>
          </a:xfrm>
          <a:custGeom>
            <a:gdLst>
              <a:gd name="T0" fmla="*/ 1614 w 1825"/>
              <a:gd name="T1" fmla="*/ 0 h 636"/>
              <a:gd name="T2" fmla="*/ 1825 w 1825"/>
              <a:gd name="T3" fmla="*/ 319 h 636"/>
              <a:gd name="T4" fmla="*/ 1614 w 1825"/>
              <a:gd name="T5" fmla="*/ 636 h 636"/>
              <a:gd name="T6" fmla="*/ 0 w 1825"/>
              <a:gd name="T7" fmla="*/ 636 h 636"/>
              <a:gd name="T8" fmla="*/ 0 w 1825"/>
              <a:gd name="T9" fmla="*/ 0 h 636"/>
              <a:gd name="T10" fmla="*/ 1614 w 1825"/>
              <a:gd name="T11" fmla="*/ 0 h 636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1825" h="636">
                <a:moveTo>
                  <a:pt x="1614" y="0"/>
                </a:moveTo>
                <a:lnTo>
                  <a:pt x="1825" y="319"/>
                </a:lnTo>
                <a:lnTo>
                  <a:pt x="1614" y="636"/>
                </a:lnTo>
                <a:lnTo>
                  <a:pt x="0" y="636"/>
                </a:lnTo>
                <a:lnTo>
                  <a:pt x="0" y="0"/>
                </a:lnTo>
                <a:lnTo>
                  <a:pt x="1614" y="0"/>
                </a:lnTo>
                <a:close/>
              </a:path>
            </a:pathLst>
          </a:custGeom>
          <a:noFill/>
          <a:ln w="15875" cap="flat">
            <a:solidFill>
              <a:schemeClr val="accent1">
                <a:alpha val="10000"/>
              </a:schemeClr>
            </a:solidFill>
            <a:prstDash val="solid"/>
            <a:miter lim="800000"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29" name="文本框 58" title=""/>
          <p:cNvSpPr txBox="1"/>
          <p:nvPr>
            <p:custDataLst>
              <p:tags r:id="rId9"/>
            </p:custDataLst>
          </p:nvPr>
        </p:nvSpPr>
        <p:spPr>
          <a:xfrm>
            <a:off x="2296160" y="3173095"/>
            <a:ext cx="786765" cy="69151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2800" spc="300">
                <a:solidFill>
                  <a:schemeClr val="lt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01</a:t>
            </a:r>
            <a:endParaRPr lang="en-US" altLang="zh-CN" sz="2800" spc="300">
              <a:solidFill>
                <a:schemeClr val="lt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30" name="文本框 61" title=""/>
          <p:cNvSpPr txBox="1"/>
          <p:nvPr>
            <p:custDataLst>
              <p:tags r:id="rId10"/>
            </p:custDataLst>
          </p:nvPr>
        </p:nvSpPr>
        <p:spPr>
          <a:xfrm>
            <a:off x="3149600" y="3093720"/>
            <a:ext cx="2165985" cy="850265"/>
          </a:xfrm>
          <a:prstGeom prst="rect">
            <a:avLst/>
          </a:prstGeom>
          <a:noFill/>
        </p:spPr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algn="l">
              <a:lnSpc>
                <a:spcPct val="100000"/>
              </a:lnSpc>
              <a:spcBef>
                <a:spcPct val="0"/>
              </a:spcBef>
              <a:spcAft>
                <a:spcPts val="800"/>
              </a:spcAft>
              <a:buSzTx/>
              <a:buNone/>
            </a:pPr>
            <a:r>
              <a:rPr lang="zh-CN" altLang="en-US" sz="3600" spc="280">
                <a:solidFill>
                  <a:schemeClr val="dk1">
                    <a:lumMod val="75000"/>
                    <a:lumOff val="2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知人论世</a:t>
            </a:r>
            <a:endParaRPr lang="zh-CN" altLang="en-US" sz="3600" spc="280">
              <a:solidFill>
                <a:schemeClr val="dk1">
                  <a:lumMod val="75000"/>
                  <a:lumOff val="25000"/>
                </a:schemeClr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33" name="Freeform 11" title=""/>
          <p:cNvSpPr/>
          <p:nvPr>
            <p:custDataLst>
              <p:tags r:id="rId11"/>
            </p:custDataLst>
          </p:nvPr>
        </p:nvSpPr>
        <p:spPr bwMode="auto">
          <a:xfrm>
            <a:off x="6601460" y="3093720"/>
            <a:ext cx="1010920" cy="850265"/>
          </a:xfrm>
          <a:custGeom>
            <a:gdLst>
              <a:gd name="T0" fmla="*/ 202 w 756"/>
              <a:gd name="T1" fmla="*/ 0 h 636"/>
              <a:gd name="T2" fmla="*/ 756 w 756"/>
              <a:gd name="T3" fmla="*/ 0 h 636"/>
              <a:gd name="T4" fmla="*/ 756 w 756"/>
              <a:gd name="T5" fmla="*/ 636 h 636"/>
              <a:gd name="T6" fmla="*/ 202 w 756"/>
              <a:gd name="T7" fmla="*/ 636 h 636"/>
              <a:gd name="T8" fmla="*/ 0 w 756"/>
              <a:gd name="T9" fmla="*/ 319 h 636"/>
              <a:gd name="T10" fmla="*/ 202 w 756"/>
              <a:gd name="T11" fmla="*/ 0 h 636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756" h="636">
                <a:moveTo>
                  <a:pt x="202" y="0"/>
                </a:moveTo>
                <a:lnTo>
                  <a:pt x="756" y="0"/>
                </a:lnTo>
                <a:lnTo>
                  <a:pt x="756" y="636"/>
                </a:lnTo>
                <a:lnTo>
                  <a:pt x="202" y="636"/>
                </a:lnTo>
                <a:lnTo>
                  <a:pt x="0" y="319"/>
                </a:lnTo>
                <a:lnTo>
                  <a:pt x="202" y="0"/>
                </a:lnTo>
                <a:close/>
              </a:path>
            </a:pathLst>
          </a:custGeom>
          <a:solidFill>
            <a:schemeClr val="accent1"/>
          </a:solidFill>
          <a:ln w="15875" cap="flat">
            <a:solidFill>
              <a:schemeClr val="accent1"/>
            </a:solidFill>
            <a:prstDash val="solid"/>
            <a:miter lim="800000"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34" name="Freeform 12" title=""/>
          <p:cNvSpPr/>
          <p:nvPr>
            <p:custDataLst>
              <p:tags r:id="rId12"/>
            </p:custDataLst>
          </p:nvPr>
        </p:nvSpPr>
        <p:spPr bwMode="auto">
          <a:xfrm>
            <a:off x="7612380" y="3093720"/>
            <a:ext cx="2440305" cy="850265"/>
          </a:xfrm>
          <a:custGeom>
            <a:gdLst>
              <a:gd name="T0" fmla="*/ 1614 w 1825"/>
              <a:gd name="T1" fmla="*/ 0 h 636"/>
              <a:gd name="T2" fmla="*/ 1825 w 1825"/>
              <a:gd name="T3" fmla="*/ 319 h 636"/>
              <a:gd name="T4" fmla="*/ 1614 w 1825"/>
              <a:gd name="T5" fmla="*/ 636 h 636"/>
              <a:gd name="T6" fmla="*/ 0 w 1825"/>
              <a:gd name="T7" fmla="*/ 636 h 636"/>
              <a:gd name="T8" fmla="*/ 0 w 1825"/>
              <a:gd name="T9" fmla="*/ 0 h 636"/>
              <a:gd name="T10" fmla="*/ 1614 w 1825"/>
              <a:gd name="T11" fmla="*/ 0 h 636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1825" h="636">
                <a:moveTo>
                  <a:pt x="1614" y="0"/>
                </a:moveTo>
                <a:lnTo>
                  <a:pt x="1825" y="319"/>
                </a:lnTo>
                <a:lnTo>
                  <a:pt x="1614" y="636"/>
                </a:lnTo>
                <a:lnTo>
                  <a:pt x="0" y="636"/>
                </a:lnTo>
                <a:lnTo>
                  <a:pt x="0" y="0"/>
                </a:lnTo>
                <a:lnTo>
                  <a:pt x="1614" y="0"/>
                </a:lnTo>
                <a:close/>
              </a:path>
            </a:pathLst>
          </a:custGeom>
          <a:noFill/>
          <a:ln w="15875" cap="flat">
            <a:solidFill>
              <a:schemeClr val="accent1">
                <a:alpha val="10000"/>
              </a:schemeClr>
            </a:solidFill>
            <a:prstDash val="solid"/>
            <a:miter lim="800000"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17" name="文本框 58" title=""/>
          <p:cNvSpPr txBox="1"/>
          <p:nvPr>
            <p:custDataLst>
              <p:tags r:id="rId13"/>
            </p:custDataLst>
          </p:nvPr>
        </p:nvSpPr>
        <p:spPr>
          <a:xfrm>
            <a:off x="6758940" y="3173095"/>
            <a:ext cx="786765" cy="69151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2800" spc="300">
                <a:solidFill>
                  <a:schemeClr val="lt1">
                    <a:lumMod val="50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02</a:t>
            </a:r>
            <a:endParaRPr lang="en-US" altLang="zh-CN" sz="2800" spc="300">
              <a:solidFill>
                <a:schemeClr val="lt1">
                  <a:lumMod val="50000"/>
                </a:schemeClr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18" name="文本框 61" title=""/>
          <p:cNvSpPr txBox="1"/>
          <p:nvPr>
            <p:custDataLst>
              <p:tags r:id="rId14"/>
            </p:custDataLst>
          </p:nvPr>
        </p:nvSpPr>
        <p:spPr>
          <a:xfrm>
            <a:off x="7612380" y="3093720"/>
            <a:ext cx="2165985" cy="850265"/>
          </a:xfrm>
          <a:prstGeom prst="rect">
            <a:avLst/>
          </a:prstGeom>
          <a:noFill/>
        </p:spPr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algn="l">
              <a:lnSpc>
                <a:spcPct val="100000"/>
              </a:lnSpc>
              <a:spcBef>
                <a:spcPct val="0"/>
              </a:spcBef>
              <a:spcAft>
                <a:spcPts val="800"/>
              </a:spcAft>
              <a:buSzTx/>
              <a:buNone/>
            </a:pPr>
            <a:r>
              <a:rPr lang="zh-CN" altLang="en-US" sz="3600" spc="280">
                <a:solidFill>
                  <a:schemeClr val="dk1">
                    <a:lumMod val="75000"/>
                    <a:lumOff val="2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整体感知</a:t>
            </a:r>
            <a:endParaRPr lang="zh-CN" altLang="en-US" sz="3600" spc="280">
              <a:solidFill>
                <a:schemeClr val="dk1">
                  <a:lumMod val="75000"/>
                  <a:lumOff val="25000"/>
                </a:schemeClr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19" name="Freeform 11" title=""/>
          <p:cNvSpPr/>
          <p:nvPr>
            <p:custDataLst>
              <p:tags r:id="rId15"/>
            </p:custDataLst>
          </p:nvPr>
        </p:nvSpPr>
        <p:spPr bwMode="auto">
          <a:xfrm>
            <a:off x="2138680" y="4725670"/>
            <a:ext cx="1010920" cy="850265"/>
          </a:xfrm>
          <a:custGeom>
            <a:gdLst>
              <a:gd name="T0" fmla="*/ 202 w 756"/>
              <a:gd name="T1" fmla="*/ 0 h 636"/>
              <a:gd name="T2" fmla="*/ 756 w 756"/>
              <a:gd name="T3" fmla="*/ 0 h 636"/>
              <a:gd name="T4" fmla="*/ 756 w 756"/>
              <a:gd name="T5" fmla="*/ 636 h 636"/>
              <a:gd name="T6" fmla="*/ 202 w 756"/>
              <a:gd name="T7" fmla="*/ 636 h 636"/>
              <a:gd name="T8" fmla="*/ 0 w 756"/>
              <a:gd name="T9" fmla="*/ 319 h 636"/>
              <a:gd name="T10" fmla="*/ 202 w 756"/>
              <a:gd name="T11" fmla="*/ 0 h 636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756" h="636">
                <a:moveTo>
                  <a:pt x="202" y="0"/>
                </a:moveTo>
                <a:lnTo>
                  <a:pt x="756" y="0"/>
                </a:lnTo>
                <a:lnTo>
                  <a:pt x="756" y="636"/>
                </a:lnTo>
                <a:lnTo>
                  <a:pt x="202" y="636"/>
                </a:lnTo>
                <a:lnTo>
                  <a:pt x="0" y="319"/>
                </a:lnTo>
                <a:lnTo>
                  <a:pt x="202" y="0"/>
                </a:lnTo>
                <a:close/>
              </a:path>
            </a:pathLst>
          </a:custGeom>
          <a:solidFill>
            <a:schemeClr val="accent1"/>
          </a:solidFill>
          <a:ln w="15875" cap="flat">
            <a:solidFill>
              <a:schemeClr val="accent1"/>
            </a:solidFill>
            <a:prstDash val="solid"/>
            <a:miter lim="800000"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46" name="Freeform 12" title=""/>
          <p:cNvSpPr/>
          <p:nvPr>
            <p:custDataLst>
              <p:tags r:id="rId16"/>
            </p:custDataLst>
          </p:nvPr>
        </p:nvSpPr>
        <p:spPr bwMode="auto">
          <a:xfrm>
            <a:off x="3149600" y="4725670"/>
            <a:ext cx="2440305" cy="850265"/>
          </a:xfrm>
          <a:custGeom>
            <a:gdLst>
              <a:gd name="T0" fmla="*/ 1614 w 1825"/>
              <a:gd name="T1" fmla="*/ 0 h 636"/>
              <a:gd name="T2" fmla="*/ 1825 w 1825"/>
              <a:gd name="T3" fmla="*/ 319 h 636"/>
              <a:gd name="T4" fmla="*/ 1614 w 1825"/>
              <a:gd name="T5" fmla="*/ 636 h 636"/>
              <a:gd name="T6" fmla="*/ 0 w 1825"/>
              <a:gd name="T7" fmla="*/ 636 h 636"/>
              <a:gd name="T8" fmla="*/ 0 w 1825"/>
              <a:gd name="T9" fmla="*/ 0 h 636"/>
              <a:gd name="T10" fmla="*/ 1614 w 1825"/>
              <a:gd name="T11" fmla="*/ 0 h 636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1825" h="636">
                <a:moveTo>
                  <a:pt x="1614" y="0"/>
                </a:moveTo>
                <a:lnTo>
                  <a:pt x="1825" y="319"/>
                </a:lnTo>
                <a:lnTo>
                  <a:pt x="1614" y="636"/>
                </a:lnTo>
                <a:lnTo>
                  <a:pt x="0" y="636"/>
                </a:lnTo>
                <a:lnTo>
                  <a:pt x="0" y="0"/>
                </a:lnTo>
                <a:lnTo>
                  <a:pt x="1614" y="0"/>
                </a:lnTo>
                <a:close/>
              </a:path>
            </a:pathLst>
          </a:custGeom>
          <a:noFill/>
          <a:ln w="15875" cap="flat">
            <a:solidFill>
              <a:schemeClr val="accent1">
                <a:alpha val="10000"/>
              </a:schemeClr>
            </a:solidFill>
            <a:prstDash val="solid"/>
            <a:miter lim="800000"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20" name="文本框 58" title=""/>
          <p:cNvSpPr txBox="1"/>
          <p:nvPr>
            <p:custDataLst>
              <p:tags r:id="rId17"/>
            </p:custDataLst>
          </p:nvPr>
        </p:nvSpPr>
        <p:spPr>
          <a:xfrm>
            <a:off x="2296160" y="4805045"/>
            <a:ext cx="786765" cy="69151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2800" spc="300">
                <a:solidFill>
                  <a:schemeClr val="lt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03</a:t>
            </a:r>
            <a:endParaRPr lang="en-US" altLang="zh-CN" sz="2800" spc="300">
              <a:solidFill>
                <a:schemeClr val="lt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21" name="文本框 61" title=""/>
          <p:cNvSpPr txBox="1"/>
          <p:nvPr>
            <p:custDataLst>
              <p:tags r:id="rId18"/>
            </p:custDataLst>
          </p:nvPr>
        </p:nvSpPr>
        <p:spPr>
          <a:xfrm>
            <a:off x="3149600" y="4725670"/>
            <a:ext cx="2165985" cy="850265"/>
          </a:xfrm>
          <a:prstGeom prst="rect">
            <a:avLst/>
          </a:prstGeom>
          <a:noFill/>
        </p:spPr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algn="l">
              <a:lnSpc>
                <a:spcPct val="100000"/>
              </a:lnSpc>
              <a:spcBef>
                <a:spcPct val="0"/>
              </a:spcBef>
              <a:spcAft>
                <a:spcPts val="800"/>
              </a:spcAft>
              <a:buSzTx/>
              <a:buNone/>
            </a:pPr>
            <a:r>
              <a:rPr lang="zh-CN" altLang="en-US" sz="3600" spc="280">
                <a:solidFill>
                  <a:schemeClr val="dk1">
                    <a:lumMod val="75000"/>
                    <a:lumOff val="2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仔细研读</a:t>
            </a:r>
            <a:endParaRPr lang="zh-CN" altLang="en-US" sz="3600" spc="280">
              <a:solidFill>
                <a:schemeClr val="dk1">
                  <a:lumMod val="75000"/>
                  <a:lumOff val="25000"/>
                </a:schemeClr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41" name="Freeform 11" title=""/>
          <p:cNvSpPr/>
          <p:nvPr>
            <p:custDataLst>
              <p:tags r:id="rId19"/>
            </p:custDataLst>
          </p:nvPr>
        </p:nvSpPr>
        <p:spPr bwMode="auto">
          <a:xfrm>
            <a:off x="6601460" y="4725670"/>
            <a:ext cx="1010920" cy="850265"/>
          </a:xfrm>
          <a:custGeom>
            <a:gdLst>
              <a:gd name="T0" fmla="*/ 202 w 756"/>
              <a:gd name="T1" fmla="*/ 0 h 636"/>
              <a:gd name="T2" fmla="*/ 756 w 756"/>
              <a:gd name="T3" fmla="*/ 0 h 636"/>
              <a:gd name="T4" fmla="*/ 756 w 756"/>
              <a:gd name="T5" fmla="*/ 636 h 636"/>
              <a:gd name="T6" fmla="*/ 202 w 756"/>
              <a:gd name="T7" fmla="*/ 636 h 636"/>
              <a:gd name="T8" fmla="*/ 0 w 756"/>
              <a:gd name="T9" fmla="*/ 319 h 636"/>
              <a:gd name="T10" fmla="*/ 202 w 756"/>
              <a:gd name="T11" fmla="*/ 0 h 636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756" h="636">
                <a:moveTo>
                  <a:pt x="202" y="0"/>
                </a:moveTo>
                <a:lnTo>
                  <a:pt x="756" y="0"/>
                </a:lnTo>
                <a:lnTo>
                  <a:pt x="756" y="636"/>
                </a:lnTo>
                <a:lnTo>
                  <a:pt x="202" y="636"/>
                </a:lnTo>
                <a:lnTo>
                  <a:pt x="0" y="319"/>
                </a:lnTo>
                <a:lnTo>
                  <a:pt x="202" y="0"/>
                </a:lnTo>
                <a:close/>
              </a:path>
            </a:pathLst>
          </a:custGeom>
          <a:solidFill>
            <a:schemeClr val="accent1"/>
          </a:solidFill>
          <a:ln w="15875" cap="flat">
            <a:solidFill>
              <a:schemeClr val="accent1"/>
            </a:solidFill>
            <a:prstDash val="solid"/>
            <a:miter lim="800000"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22" name="Freeform 12" title=""/>
          <p:cNvSpPr/>
          <p:nvPr>
            <p:custDataLst>
              <p:tags r:id="rId20"/>
            </p:custDataLst>
          </p:nvPr>
        </p:nvSpPr>
        <p:spPr bwMode="auto">
          <a:xfrm>
            <a:off x="7612380" y="4725670"/>
            <a:ext cx="2440305" cy="850265"/>
          </a:xfrm>
          <a:custGeom>
            <a:gdLst>
              <a:gd name="T0" fmla="*/ 1614 w 1825"/>
              <a:gd name="T1" fmla="*/ 0 h 636"/>
              <a:gd name="T2" fmla="*/ 1825 w 1825"/>
              <a:gd name="T3" fmla="*/ 319 h 636"/>
              <a:gd name="T4" fmla="*/ 1614 w 1825"/>
              <a:gd name="T5" fmla="*/ 636 h 636"/>
              <a:gd name="T6" fmla="*/ 0 w 1825"/>
              <a:gd name="T7" fmla="*/ 636 h 636"/>
              <a:gd name="T8" fmla="*/ 0 w 1825"/>
              <a:gd name="T9" fmla="*/ 0 h 636"/>
              <a:gd name="T10" fmla="*/ 1614 w 1825"/>
              <a:gd name="T11" fmla="*/ 0 h 636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1825" h="636">
                <a:moveTo>
                  <a:pt x="1614" y="0"/>
                </a:moveTo>
                <a:lnTo>
                  <a:pt x="1825" y="319"/>
                </a:lnTo>
                <a:lnTo>
                  <a:pt x="1614" y="636"/>
                </a:lnTo>
                <a:lnTo>
                  <a:pt x="0" y="636"/>
                </a:lnTo>
                <a:lnTo>
                  <a:pt x="0" y="0"/>
                </a:lnTo>
                <a:lnTo>
                  <a:pt x="1614" y="0"/>
                </a:lnTo>
                <a:close/>
              </a:path>
            </a:pathLst>
          </a:custGeom>
          <a:noFill/>
          <a:ln w="15875" cap="flat">
            <a:solidFill>
              <a:schemeClr val="accent1">
                <a:alpha val="10000"/>
              </a:schemeClr>
            </a:solidFill>
            <a:prstDash val="solid"/>
            <a:miter lim="800000"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23" name="文本框 58" title=""/>
          <p:cNvSpPr txBox="1"/>
          <p:nvPr>
            <p:custDataLst>
              <p:tags r:id="rId21"/>
            </p:custDataLst>
          </p:nvPr>
        </p:nvSpPr>
        <p:spPr>
          <a:xfrm>
            <a:off x="6758940" y="4805045"/>
            <a:ext cx="786765" cy="69151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2800" spc="300">
                <a:solidFill>
                  <a:schemeClr val="lt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04</a:t>
            </a:r>
            <a:endParaRPr lang="en-US" altLang="zh-CN" sz="2800" spc="300">
              <a:solidFill>
                <a:schemeClr val="lt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24" name="文本框 61" title=""/>
          <p:cNvSpPr txBox="1"/>
          <p:nvPr>
            <p:custDataLst>
              <p:tags r:id="rId22"/>
            </p:custDataLst>
          </p:nvPr>
        </p:nvSpPr>
        <p:spPr>
          <a:xfrm>
            <a:off x="7612380" y="4725670"/>
            <a:ext cx="2165985" cy="850265"/>
          </a:xfrm>
          <a:prstGeom prst="rect">
            <a:avLst/>
          </a:prstGeom>
          <a:noFill/>
        </p:spPr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algn="l">
              <a:lnSpc>
                <a:spcPct val="100000"/>
              </a:lnSpc>
              <a:spcBef>
                <a:spcPct val="0"/>
              </a:spcBef>
              <a:spcAft>
                <a:spcPts val="800"/>
              </a:spcAft>
              <a:buSzTx/>
              <a:buNone/>
            </a:pPr>
            <a:r>
              <a:rPr lang="zh-CN" altLang="en-US" sz="3600" spc="280">
                <a:solidFill>
                  <a:schemeClr val="dk1">
                    <a:lumMod val="75000"/>
                    <a:lumOff val="2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课堂小结</a:t>
            </a:r>
            <a:endParaRPr lang="zh-CN" altLang="en-US" sz="3600" spc="280">
              <a:solidFill>
                <a:schemeClr val="dk1">
                  <a:lumMod val="75000"/>
                  <a:lumOff val="25000"/>
                </a:schemeClr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25" name="文本框 943" title=""/>
          <p:cNvSpPr txBox="1"/>
          <p:nvPr>
            <p:custDataLst>
              <p:tags r:id="rId23"/>
            </p:custDataLst>
          </p:nvPr>
        </p:nvSpPr>
        <p:spPr>
          <a:xfrm>
            <a:off x="5057013" y="1296237"/>
            <a:ext cx="2077974" cy="1227171"/>
          </a:xfrm>
          <a:prstGeom prst="rect">
            <a:avLst/>
          </a:prstGeom>
          <a:noFill/>
        </p:spPr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</a:pPr>
            <a:r>
              <a:rPr lang="zh-CN" altLang="en-US" sz="5400" b="1" spc="380">
                <a:solidFill>
                  <a:schemeClr val="accent1"/>
                </a:solidFill>
                <a:latin typeface="汉仪旗黑-85S" panose="00020600040101010101" pitchFamily="18" charset="-122"/>
                <a:ea typeface="汉仪旗黑-85S" panose="00020600040101010101" pitchFamily="18" charset="-122"/>
              </a:rPr>
              <a:t>目录</a:t>
            </a:r>
            <a:endParaRPr lang="zh-CN" altLang="en-US" sz="5400" b="1" spc="380">
              <a:solidFill>
                <a:schemeClr val="accent1"/>
              </a:solidFill>
              <a:latin typeface="汉仪旗黑-85S" panose="00020600040101010101" pitchFamily="18" charset="-122"/>
              <a:ea typeface="汉仪旗黑-85S" panose="00020600040101010101" pitchFamily="18" charset="-122"/>
            </a:endParaRPr>
          </a:p>
        </p:txBody>
      </p:sp>
      <p:sp>
        <p:nvSpPr>
          <p:cNvPr id="11" name="任意多边形: 形状 10" title=""/>
          <p:cNvSpPr/>
          <p:nvPr>
            <p:custDataLst>
              <p:tags r:id="rId24"/>
            </p:custDataLst>
          </p:nvPr>
        </p:nvSpPr>
        <p:spPr>
          <a:xfrm>
            <a:off x="7804018" y="1909821"/>
            <a:ext cx="492453" cy="250825"/>
          </a:xfrm>
          <a:custGeom>
            <a:gdLst>
              <a:gd name="connsiteX0" fmla="*/ 304800 w 492453"/>
              <a:gd name="connsiteY0" fmla="*/ 0 h 250825"/>
              <a:gd name="connsiteX1" fmla="*/ 395538 w 492453"/>
              <a:gd name="connsiteY1" fmla="*/ 0 h 250825"/>
              <a:gd name="connsiteX2" fmla="*/ 492453 w 492453"/>
              <a:gd name="connsiteY2" fmla="*/ 125413 h 250825"/>
              <a:gd name="connsiteX3" fmla="*/ 395538 w 492453"/>
              <a:gd name="connsiteY3" fmla="*/ 250825 h 250825"/>
              <a:gd name="connsiteX4" fmla="*/ 304800 w 492453"/>
              <a:gd name="connsiteY4" fmla="*/ 250825 h 250825"/>
              <a:gd name="connsiteX5" fmla="*/ 401715 w 492453"/>
              <a:gd name="connsiteY5" fmla="*/ 125413 h 250825"/>
              <a:gd name="connsiteX6" fmla="*/ 152400 w 492453"/>
              <a:gd name="connsiteY6" fmla="*/ 0 h 250825"/>
              <a:gd name="connsiteX7" fmla="*/ 243138 w 492453"/>
              <a:gd name="connsiteY7" fmla="*/ 0 h 250825"/>
              <a:gd name="connsiteX8" fmla="*/ 340053 w 492453"/>
              <a:gd name="connsiteY8" fmla="*/ 125413 h 250825"/>
              <a:gd name="connsiteX9" fmla="*/ 243138 w 492453"/>
              <a:gd name="connsiteY9" fmla="*/ 250825 h 250825"/>
              <a:gd name="connsiteX10" fmla="*/ 152400 w 492453"/>
              <a:gd name="connsiteY10" fmla="*/ 250825 h 250825"/>
              <a:gd name="connsiteX11" fmla="*/ 249315 w 492453"/>
              <a:gd name="connsiteY11" fmla="*/ 125413 h 250825"/>
              <a:gd name="connsiteX12" fmla="*/ 0 w 492453"/>
              <a:gd name="connsiteY12" fmla="*/ 0 h 250825"/>
              <a:gd name="connsiteX13" fmla="*/ 90738 w 492453"/>
              <a:gd name="connsiteY13" fmla="*/ 0 h 250825"/>
              <a:gd name="connsiteX14" fmla="*/ 187653 w 492453"/>
              <a:gd name="connsiteY14" fmla="*/ 125413 h 250825"/>
              <a:gd name="connsiteX15" fmla="*/ 90738 w 492453"/>
              <a:gd name="connsiteY15" fmla="*/ 250825 h 250825"/>
              <a:gd name="connsiteX16" fmla="*/ 0 w 492453"/>
              <a:gd name="connsiteY16" fmla="*/ 250825 h 250825"/>
              <a:gd name="connsiteX17" fmla="*/ 96915 w 492453"/>
              <a:gd name="connsiteY17" fmla="*/ 125413 h 25082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</a:cxnLst>
            <a:rect l="l" t="t" r="r" b="b"/>
            <a:pathLst>
              <a:path w="492453" h="250825">
                <a:moveTo>
                  <a:pt x="304800" y="0"/>
                </a:moveTo>
                <a:lnTo>
                  <a:pt x="395538" y="0"/>
                </a:lnTo>
                <a:lnTo>
                  <a:pt x="492453" y="125413"/>
                </a:lnTo>
                <a:lnTo>
                  <a:pt x="395538" y="250825"/>
                </a:lnTo>
                <a:lnTo>
                  <a:pt x="304800" y="250825"/>
                </a:lnTo>
                <a:lnTo>
                  <a:pt x="401715" y="125413"/>
                </a:lnTo>
                <a:close/>
                <a:moveTo>
                  <a:pt x="152400" y="0"/>
                </a:moveTo>
                <a:lnTo>
                  <a:pt x="243138" y="0"/>
                </a:lnTo>
                <a:lnTo>
                  <a:pt x="340053" y="125413"/>
                </a:lnTo>
                <a:lnTo>
                  <a:pt x="243138" y="250825"/>
                </a:lnTo>
                <a:lnTo>
                  <a:pt x="152400" y="250825"/>
                </a:lnTo>
                <a:lnTo>
                  <a:pt x="249315" y="125413"/>
                </a:lnTo>
                <a:close/>
                <a:moveTo>
                  <a:pt x="0" y="0"/>
                </a:moveTo>
                <a:lnTo>
                  <a:pt x="90738" y="0"/>
                </a:lnTo>
                <a:lnTo>
                  <a:pt x="187653" y="125413"/>
                </a:lnTo>
                <a:lnTo>
                  <a:pt x="90738" y="250825"/>
                </a:lnTo>
                <a:lnTo>
                  <a:pt x="0" y="250825"/>
                </a:lnTo>
                <a:lnTo>
                  <a:pt x="96915" y="125413"/>
                </a:lnTo>
                <a:close/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dk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grpSp>
        <p:nvGrpSpPr>
          <p:cNvPr id="4" name="组合 3" title=""/>
          <p:cNvGrpSpPr/>
          <p:nvPr/>
        </p:nvGrpSpPr>
        <p:grpSpPr>
          <a:xfrm>
            <a:off x="1524000" y="2856230"/>
            <a:ext cx="789305" cy="789305"/>
            <a:chOff x="1016188" y="2610052"/>
            <a:chExt cx="789238" cy="789238"/>
          </a:xfrm>
        </p:grpSpPr>
        <p:sp>
          <p:nvSpPr>
            <p:cNvPr id="5" name="矩形: 圆角 43"/>
            <p:cNvSpPr/>
            <p:nvPr>
              <p:custDataLst>
                <p:tags r:id="rId25"/>
              </p:custDataLst>
            </p:nvPr>
          </p:nvSpPr>
          <p:spPr>
            <a:xfrm>
              <a:off x="1016188" y="2610052"/>
              <a:ext cx="789238" cy="789238"/>
            </a:xfrm>
            <a:prstGeom prst="roundRect">
              <a:avLst>
                <a:gd name="adj" fmla="val 50000"/>
              </a:avLst>
            </a:prstGeom>
            <a:solidFill>
              <a:srgbClr val="FFFFFF"/>
            </a:solidFill>
            <a:ln w="19050">
              <a:gradFill>
                <a:gsLst>
                  <a:gs pos="0">
                    <a:srgbClr val="AB7C5E"/>
                  </a:gs>
                  <a:gs pos="74000">
                    <a:srgbClr val="D8AF74"/>
                  </a:gs>
                  <a:gs pos="43000">
                    <a:srgbClr val="F7E19E"/>
                  </a:gs>
                  <a:gs pos="100000">
                    <a:srgbClr val="B98C61"/>
                  </a:gs>
                </a:gsLst>
                <a:lin ang="5400000" scaled="1"/>
              </a:gra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lt1"/>
                </a:solidFill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  <p:sp>
          <p:nvSpPr>
            <p:cNvPr id="6" name="文本框 5"/>
            <p:cNvSpPr txBox="1"/>
            <p:nvPr>
              <p:custDataLst>
                <p:tags r:id="rId26"/>
              </p:custDataLst>
            </p:nvPr>
          </p:nvSpPr>
          <p:spPr>
            <a:xfrm>
              <a:off x="1021206" y="2761674"/>
              <a:ext cx="784220" cy="52192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ctr" defTabSz="914400" rtl="0" eaLnBrk="1" latinLnBrk="0" hangingPunct="1">
                <a:defRPr sz="2800" kern="1200">
                  <a:solidFill>
                    <a:srgbClr val="76777A"/>
                  </a:solidFill>
                  <a:latin typeface="方正硬笔行书简体" panose="03000509000000000000" pitchFamily="65" charset="-122"/>
                  <a:ea typeface="方正硬笔行书简体" panose="03000509000000000000" pitchFamily="65" charset="-122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en-US" altLang="zh-CN">
                  <a:solidFill>
                    <a:srgbClr val="0000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rPr>
                <a:t>01</a:t>
              </a:r>
              <a:endParaRPr lang="en-US" altLang="zh-CN">
                <a:solidFill>
                  <a:srgbClr val="00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</p:grpSp>
      <p:grpSp>
        <p:nvGrpSpPr>
          <p:cNvPr id="2" name="组合 1" title=""/>
          <p:cNvGrpSpPr/>
          <p:nvPr/>
        </p:nvGrpSpPr>
        <p:grpSpPr>
          <a:xfrm>
            <a:off x="6736080" y="2856230"/>
            <a:ext cx="796925" cy="789305"/>
            <a:chOff x="1008506" y="2610052"/>
            <a:chExt cx="796920" cy="789238"/>
          </a:xfrm>
        </p:grpSpPr>
        <p:sp>
          <p:nvSpPr>
            <p:cNvPr id="7" name="矩形: 圆角 51"/>
            <p:cNvSpPr/>
            <p:nvPr>
              <p:custDataLst>
                <p:tags r:id="rId27"/>
              </p:custDataLst>
            </p:nvPr>
          </p:nvSpPr>
          <p:spPr>
            <a:xfrm>
              <a:off x="1016188" y="2610052"/>
              <a:ext cx="789238" cy="789238"/>
            </a:xfrm>
            <a:prstGeom prst="roundRect">
              <a:avLst>
                <a:gd name="adj" fmla="val 50000"/>
              </a:avLst>
            </a:prstGeom>
            <a:solidFill>
              <a:srgbClr val="FFFFFF"/>
            </a:solidFill>
            <a:ln w="19050">
              <a:gradFill>
                <a:gsLst>
                  <a:gs pos="0">
                    <a:srgbClr val="AB7C5E"/>
                  </a:gs>
                  <a:gs pos="74000">
                    <a:srgbClr val="D8AF74"/>
                  </a:gs>
                  <a:gs pos="43000">
                    <a:srgbClr val="F7E19E"/>
                  </a:gs>
                  <a:gs pos="100000">
                    <a:srgbClr val="B98C61"/>
                  </a:gs>
                </a:gsLst>
                <a:lin ang="5400000" scaled="1"/>
              </a:gra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lt1"/>
                </a:solidFill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  <p:sp>
          <p:nvSpPr>
            <p:cNvPr id="8" name="文本框 7"/>
            <p:cNvSpPr txBox="1"/>
            <p:nvPr>
              <p:custDataLst>
                <p:tags r:id="rId28"/>
              </p:custDataLst>
            </p:nvPr>
          </p:nvSpPr>
          <p:spPr>
            <a:xfrm>
              <a:off x="1008506" y="2736274"/>
              <a:ext cx="784220" cy="52192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altLang="zh-CN" sz="2800">
                  <a:solidFill>
                    <a:srgbClr val="0000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rPr>
                <a:t>02</a:t>
              </a:r>
              <a:endParaRPr lang="en-US" altLang="zh-CN" sz="2800">
                <a:solidFill>
                  <a:srgbClr val="00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</p:grpSp>
      <p:grpSp>
        <p:nvGrpSpPr>
          <p:cNvPr id="9" name="组合 8" title=""/>
          <p:cNvGrpSpPr/>
          <p:nvPr/>
        </p:nvGrpSpPr>
        <p:grpSpPr>
          <a:xfrm>
            <a:off x="1524000" y="4307205"/>
            <a:ext cx="789305" cy="789305"/>
            <a:chOff x="1016188" y="2610052"/>
            <a:chExt cx="789238" cy="789238"/>
          </a:xfrm>
        </p:grpSpPr>
        <p:sp>
          <p:nvSpPr>
            <p:cNvPr id="10" name="矩形: 圆角 59"/>
            <p:cNvSpPr/>
            <p:nvPr>
              <p:custDataLst>
                <p:tags r:id="rId29"/>
              </p:custDataLst>
            </p:nvPr>
          </p:nvSpPr>
          <p:spPr>
            <a:xfrm>
              <a:off x="1016188" y="2610052"/>
              <a:ext cx="789238" cy="789238"/>
            </a:xfrm>
            <a:prstGeom prst="roundRect">
              <a:avLst>
                <a:gd name="adj" fmla="val 50000"/>
              </a:avLst>
            </a:prstGeom>
            <a:solidFill>
              <a:srgbClr val="FFFFFF"/>
            </a:solidFill>
            <a:ln w="19050">
              <a:gradFill>
                <a:gsLst>
                  <a:gs pos="0">
                    <a:srgbClr val="AB7C5E"/>
                  </a:gs>
                  <a:gs pos="74000">
                    <a:srgbClr val="D8AF74"/>
                  </a:gs>
                  <a:gs pos="43000">
                    <a:srgbClr val="F7E19E"/>
                  </a:gs>
                  <a:gs pos="100000">
                    <a:srgbClr val="B98C61"/>
                  </a:gs>
                </a:gsLst>
                <a:lin ang="5400000" scaled="1"/>
              </a:gra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lt1"/>
                </a:solidFill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  <p:sp>
          <p:nvSpPr>
            <p:cNvPr id="13" name="文本框 12"/>
            <p:cNvSpPr txBox="1"/>
            <p:nvPr>
              <p:custDataLst>
                <p:tags r:id="rId30"/>
              </p:custDataLst>
            </p:nvPr>
          </p:nvSpPr>
          <p:spPr>
            <a:xfrm>
              <a:off x="1021206" y="2761674"/>
              <a:ext cx="784220" cy="52192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ctr" defTabSz="914400" rtl="0" eaLnBrk="1" latinLnBrk="0" hangingPunct="1">
                <a:defRPr sz="2800" kern="1200">
                  <a:solidFill>
                    <a:srgbClr val="76777A"/>
                  </a:solidFill>
                  <a:latin typeface="方正硬笔行书简体" panose="03000509000000000000" pitchFamily="65" charset="-122"/>
                  <a:ea typeface="方正硬笔行书简体" panose="03000509000000000000" pitchFamily="65" charset="-122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en-US" altLang="zh-CN">
                  <a:solidFill>
                    <a:srgbClr val="0000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rPr>
                <a:t>03</a:t>
              </a:r>
              <a:endParaRPr lang="en-US" altLang="zh-CN">
                <a:solidFill>
                  <a:srgbClr val="00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</p:grpSp>
      <p:grpSp>
        <p:nvGrpSpPr>
          <p:cNvPr id="14" name="组合 13" title=""/>
          <p:cNvGrpSpPr/>
          <p:nvPr/>
        </p:nvGrpSpPr>
        <p:grpSpPr>
          <a:xfrm>
            <a:off x="6736080" y="4307205"/>
            <a:ext cx="796925" cy="789305"/>
            <a:chOff x="1008506" y="2610052"/>
            <a:chExt cx="796920" cy="789238"/>
          </a:xfrm>
        </p:grpSpPr>
        <p:sp>
          <p:nvSpPr>
            <p:cNvPr id="15" name="矩形: 圆角 67"/>
            <p:cNvSpPr/>
            <p:nvPr>
              <p:custDataLst>
                <p:tags r:id="rId31"/>
              </p:custDataLst>
            </p:nvPr>
          </p:nvSpPr>
          <p:spPr>
            <a:xfrm>
              <a:off x="1016188" y="2610052"/>
              <a:ext cx="789238" cy="789238"/>
            </a:xfrm>
            <a:prstGeom prst="roundRect">
              <a:avLst>
                <a:gd name="adj" fmla="val 50000"/>
              </a:avLst>
            </a:prstGeom>
            <a:solidFill>
              <a:srgbClr val="FFFFFF"/>
            </a:solidFill>
            <a:ln w="19050">
              <a:gradFill>
                <a:gsLst>
                  <a:gs pos="0">
                    <a:srgbClr val="AB7C5E"/>
                  </a:gs>
                  <a:gs pos="74000">
                    <a:srgbClr val="D8AF74"/>
                  </a:gs>
                  <a:gs pos="43000">
                    <a:srgbClr val="F7E19E"/>
                  </a:gs>
                  <a:gs pos="100000">
                    <a:srgbClr val="B98C61"/>
                  </a:gs>
                </a:gsLst>
                <a:lin ang="5400000" scaled="1"/>
              </a:gra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lt1"/>
                </a:solidFill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  <p:sp>
          <p:nvSpPr>
            <p:cNvPr id="16" name="文本框 15"/>
            <p:cNvSpPr txBox="1"/>
            <p:nvPr>
              <p:custDataLst>
                <p:tags r:id="rId32"/>
              </p:custDataLst>
            </p:nvPr>
          </p:nvSpPr>
          <p:spPr>
            <a:xfrm>
              <a:off x="1008506" y="2748974"/>
              <a:ext cx="784220" cy="52192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ctr" defTabSz="914400" rtl="0" eaLnBrk="1" latinLnBrk="0" hangingPunct="1">
                <a:defRPr sz="2800" kern="1200">
                  <a:solidFill>
                    <a:srgbClr val="76777A"/>
                  </a:solidFill>
                  <a:latin typeface="方正硬笔行书简体" panose="03000509000000000000" pitchFamily="65" charset="-122"/>
                  <a:ea typeface="方正硬笔行书简体" panose="03000509000000000000" pitchFamily="65" charset="-122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en-US" altLang="zh-CN">
                  <a:solidFill>
                    <a:srgbClr val="0000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rPr>
                <a:t>04</a:t>
              </a:r>
              <a:endParaRPr lang="en-US" altLang="zh-CN">
                <a:solidFill>
                  <a:srgbClr val="00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</p:grpSp>
    </p:spTree>
    <p:custDataLst>
      <p:tags r:id="rId33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" name="任意多边形: 形状 14" title=""/>
          <p:cNvSpPr/>
          <p:nvPr userDrawn="1">
            <p:custDataLst>
              <p:tags r:id="rId2"/>
            </p:custDataLst>
          </p:nvPr>
        </p:nvSpPr>
        <p:spPr>
          <a:xfrm>
            <a:off x="254000" y="0"/>
            <a:ext cx="625475" cy="384810"/>
          </a:xfrm>
          <a:custGeom>
            <a:gdLst>
              <a:gd name="connsiteX0" fmla="*/ 0 w 625551"/>
              <a:gd name="connsiteY0" fmla="*/ 0 h 384826"/>
              <a:gd name="connsiteX1" fmla="*/ 625551 w 625551"/>
              <a:gd name="connsiteY1" fmla="*/ 0 h 384826"/>
              <a:gd name="connsiteX2" fmla="*/ 625551 w 625551"/>
              <a:gd name="connsiteY2" fmla="*/ 280565 h 384826"/>
              <a:gd name="connsiteX3" fmla="*/ 521290 w 625551"/>
              <a:gd name="connsiteY3" fmla="*/ 384826 h 384826"/>
              <a:gd name="connsiteX4" fmla="*/ 104261 w 625551"/>
              <a:gd name="connsiteY4" fmla="*/ 384826 h 384826"/>
              <a:gd name="connsiteX5" fmla="*/ 0 w 625551"/>
              <a:gd name="connsiteY5" fmla="*/ 280565 h 38482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625551" h="384826">
                <a:moveTo>
                  <a:pt x="0" y="0"/>
                </a:moveTo>
                <a:lnTo>
                  <a:pt x="625551" y="0"/>
                </a:lnTo>
                <a:lnTo>
                  <a:pt x="625551" y="280565"/>
                </a:lnTo>
                <a:cubicBezTo>
                  <a:pt x="625551" y="338147"/>
                  <a:pt x="578872" y="384826"/>
                  <a:pt x="521290" y="384826"/>
                </a:cubicBezTo>
                <a:lnTo>
                  <a:pt x="104261" y="384826"/>
                </a:lnTo>
                <a:cubicBezTo>
                  <a:pt x="46679" y="384826"/>
                  <a:pt x="0" y="338147"/>
                  <a:pt x="0" y="280565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>
              <a:solidFill>
                <a:schemeClr val="dk1">
                  <a:lumMod val="85000"/>
                  <a:lumOff val="15000"/>
                </a:schemeClr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13" name="任意多边形: 形状 15" title=""/>
          <p:cNvSpPr/>
          <p:nvPr userDrawn="1">
            <p:custDataLst>
              <p:tags r:id="rId3"/>
            </p:custDataLst>
          </p:nvPr>
        </p:nvSpPr>
        <p:spPr>
          <a:xfrm>
            <a:off x="11398250" y="5784850"/>
            <a:ext cx="514350" cy="1073150"/>
          </a:xfrm>
          <a:custGeom>
            <a:gdLst>
              <a:gd name="connsiteX0" fmla="*/ 85680 w 514069"/>
              <a:gd name="connsiteY0" fmla="*/ 0 h 1073154"/>
              <a:gd name="connsiteX1" fmla="*/ 428389 w 514069"/>
              <a:gd name="connsiteY1" fmla="*/ 0 h 1073154"/>
              <a:gd name="connsiteX2" fmla="*/ 514069 w 514069"/>
              <a:gd name="connsiteY2" fmla="*/ 85680 h 1073154"/>
              <a:gd name="connsiteX3" fmla="*/ 514069 w 514069"/>
              <a:gd name="connsiteY3" fmla="*/ 1073154 h 1073154"/>
              <a:gd name="connsiteX4" fmla="*/ 0 w 514069"/>
              <a:gd name="connsiteY4" fmla="*/ 1073154 h 1073154"/>
              <a:gd name="connsiteX5" fmla="*/ 0 w 514069"/>
              <a:gd name="connsiteY5" fmla="*/ 85680 h 1073154"/>
              <a:gd name="connsiteX6" fmla="*/ 85680 w 514069"/>
              <a:gd name="connsiteY6" fmla="*/ 0 h 107315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14068" h="1073154">
                <a:moveTo>
                  <a:pt x="85680" y="0"/>
                </a:moveTo>
                <a:lnTo>
                  <a:pt x="428389" y="0"/>
                </a:lnTo>
                <a:cubicBezTo>
                  <a:pt x="475709" y="0"/>
                  <a:pt x="514069" y="38360"/>
                  <a:pt x="514069" y="85680"/>
                </a:cubicBezTo>
                <a:lnTo>
                  <a:pt x="514069" y="1073154"/>
                </a:lnTo>
                <a:lnTo>
                  <a:pt x="0" y="1073154"/>
                </a:lnTo>
                <a:lnTo>
                  <a:pt x="0" y="85680"/>
                </a:lnTo>
                <a:cubicBezTo>
                  <a:pt x="0" y="38360"/>
                  <a:pt x="38360" y="0"/>
                  <a:pt x="85680" y="0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>
              <a:solidFill>
                <a:schemeClr val="dk1">
                  <a:lumMod val="85000"/>
                  <a:lumOff val="15000"/>
                </a:schemeClr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pic>
        <p:nvPicPr>
          <p:cNvPr id="11" name="图片 10" title="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/>
          <a:srcRect t="5594" b="5594"/>
          <a:stretch>
            <a:fillRect/>
          </a:stretch>
        </p:blipFill>
        <p:spPr>
          <a:xfrm>
            <a:off x="914407" y="1219188"/>
            <a:ext cx="5955804" cy="441962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6960" h="6960">
                <a:moveTo>
                  <a:pt x="0" y="0"/>
                </a:moveTo>
                <a:lnTo>
                  <a:pt x="6960" y="0"/>
                </a:lnTo>
                <a:lnTo>
                  <a:pt x="6960" y="6960"/>
                </a:lnTo>
                <a:lnTo>
                  <a:pt x="0" y="6960"/>
                </a:lnTo>
                <a:lnTo>
                  <a:pt x="0" y="0"/>
                </a:lnTo>
                <a:close/>
              </a:path>
            </a:pathLst>
          </a:custGeom>
          <a:ln w="12700">
            <a:solidFill>
              <a:srgbClr val="000000">
                <a:alpha val="2000"/>
              </a:srgbClr>
            </a:solidFill>
          </a:ln>
          <a:effectLst>
            <a:outerShdw blurRad="444500" dist="127000" dir="2700000" algn="tl" rotWithShape="0">
              <a:srgbClr val="000000">
                <a:alpha val="15000"/>
              </a:srgbClr>
            </a:outerShdw>
          </a:effectLst>
        </p:spPr>
      </p:pic>
      <p:sp>
        <p:nvSpPr>
          <p:cNvPr id="12" name="Title 6" title=""/>
          <p:cNvSpPr txBox="1"/>
          <p:nvPr>
            <p:custDataLst>
              <p:tags r:id="rId6"/>
            </p:custDataLst>
          </p:nvPr>
        </p:nvSpPr>
        <p:spPr>
          <a:xfrm>
            <a:off x="7479827" y="2286024"/>
            <a:ext cx="3950259" cy="1981213"/>
          </a:xfrm>
          <a:prstGeom prst="rect">
            <a:avLst/>
          </a:prstGeom>
          <a:noFill/>
          <a:ln w="3175">
            <a:noFill/>
            <a:prstDash val="dash"/>
          </a:ln>
        </p:spPr>
        <p:txBody>
          <a:bodyPr wrap="square" lIns="63500" tIns="25400" rIns="63500" bIns="25400" anchor="b" anchorCtr="0">
            <a:normAutofit/>
          </a:bodyPr>
          <a:lstStyle>
            <a:defPPr>
              <a:defRPr lang="zh-CN"/>
            </a:defPPr>
            <a:lvl1pPr marL="0" algn="l" defTabSz="913765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en-US" sz="2745" b="0" kern="1200" cap="none" spc="-49" baseline="0">
                <a:ln w="3175">
                  <a:noFill/>
                </a:ln>
                <a:solidFill>
                  <a:schemeClr val="tx1"/>
                </a:solidFill>
                <a:effectLst/>
                <a:latin typeface="+mj-lt"/>
                <a:ea typeface="+mn-ea"/>
                <a:cs typeface="Segoe UI" panose="020b0502040204020203" pitchFamily="34" charset="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-285750" algn="l" fontAlgn="ctr">
              <a:lnSpc>
                <a:spcPct val="120000"/>
              </a:lnSpc>
              <a:spcBef>
                <a:spcPct val="0"/>
              </a:spcBef>
              <a:spcAft>
                <a:spcPts val="800"/>
              </a:spcAft>
              <a:buSzTx/>
              <a:buFont typeface="Wingdings" panose="05000000000000000000" charset="0"/>
              <a:buNone/>
            </a:pPr>
            <a:r>
              <a:rPr lang="en-US" altLang="zh-CN" sz="4000" spc="320">
                <a:ln w="3175">
                  <a:noFill/>
                  <a:prstDash val="dash"/>
                </a:ln>
                <a:solidFill>
                  <a:schemeClr val="dk1">
                    <a:lumMod val="75000"/>
                    <a:lumOff val="25000"/>
                  </a:schemeClr>
                </a:solidFill>
                <a:uFillTx/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01</a:t>
            </a:r>
            <a:endParaRPr lang="en-US" altLang="zh-CN" sz="4000" spc="320">
              <a:ln w="3175">
                <a:noFill/>
                <a:prstDash val="dash"/>
              </a:ln>
              <a:solidFill>
                <a:schemeClr val="dk1">
                  <a:lumMod val="75000"/>
                  <a:lumOff val="25000"/>
                </a:schemeClr>
              </a:solidFill>
              <a:uFillTx/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</a:endParaRPr>
          </a:p>
          <a:p>
            <a:pPr marL="0" lvl="0" indent="-285750" algn="l" fontAlgn="ctr">
              <a:lnSpc>
                <a:spcPct val="120000"/>
              </a:lnSpc>
              <a:spcBef>
                <a:spcPct val="0"/>
              </a:spcBef>
              <a:spcAft>
                <a:spcPts val="800"/>
              </a:spcAft>
              <a:buSzTx/>
              <a:buFont typeface="Wingdings" panose="05000000000000000000" charset="0"/>
              <a:buNone/>
            </a:pPr>
            <a:r>
              <a:rPr lang="zh-CN" altLang="en-US" sz="4000" spc="320">
                <a:ln w="3175">
                  <a:noFill/>
                  <a:prstDash val="dash"/>
                </a:ln>
                <a:solidFill>
                  <a:schemeClr val="dk1">
                    <a:lumMod val="75000"/>
                    <a:lumOff val="25000"/>
                  </a:schemeClr>
                </a:solidFill>
                <a:uFillTx/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知人论世</a:t>
            </a:r>
            <a:endParaRPr lang="zh-CN" altLang="en-US" sz="4000" spc="320">
              <a:ln w="3175">
                <a:noFill/>
                <a:prstDash val="dash"/>
              </a:ln>
              <a:solidFill>
                <a:schemeClr val="dk1">
                  <a:lumMod val="75000"/>
                  <a:lumOff val="25000"/>
                </a:schemeClr>
              </a:solidFill>
              <a:uFillTx/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" name="矩形 5" title=""/>
          <p:cNvSpPr/>
          <p:nvPr>
            <p:custDataLst>
              <p:tags r:id="rId7"/>
            </p:custDataLst>
          </p:nvPr>
        </p:nvSpPr>
        <p:spPr>
          <a:xfrm>
            <a:off x="12039599" y="1523985"/>
            <a:ext cx="152401" cy="3810031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</p:spTree>
    <p:custDataLst>
      <p:tags r:id="rId8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5" name="直接连接符 4" title=""/>
          <p:cNvCxnSpPr/>
          <p:nvPr/>
        </p:nvCxnSpPr>
        <p:spPr>
          <a:xfrm flipH="1">
            <a:off x="5130165" y="0"/>
            <a:ext cx="0" cy="6936105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cxnSp>
        <p:nvCxnSpPr>
          <p:cNvPr id="7" name="直接连接符 6" title=""/>
          <p:cNvCxnSpPr/>
          <p:nvPr>
            <p:custDataLst>
              <p:tags r:id="rId2"/>
            </p:custDataLst>
          </p:nvPr>
        </p:nvCxnSpPr>
        <p:spPr>
          <a:xfrm flipH="1">
            <a:off x="5257165" y="0"/>
            <a:ext cx="0" cy="6936105"/>
          </a:xfrm>
          <a:prstGeom prst="line">
            <a:avLst/>
          </a:prstGeom>
          <a:ln w="15875">
            <a:solidFill>
              <a:srgbClr val="FF0000"/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cxnSp>
        <p:nvCxnSpPr>
          <p:cNvPr id="8" name="直接连接符 7" title=""/>
          <p:cNvCxnSpPr/>
          <p:nvPr>
            <p:custDataLst>
              <p:tags r:id="rId3"/>
            </p:custDataLst>
          </p:nvPr>
        </p:nvCxnSpPr>
        <p:spPr>
          <a:xfrm flipH="1">
            <a:off x="5384165" y="0"/>
            <a:ext cx="0" cy="6936105"/>
          </a:xfrm>
          <a:prstGeom prst="line">
            <a:avLst/>
          </a:prstGeom>
          <a:ln w="19050">
            <a:solidFill>
              <a:srgbClr val="FF0000"/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pic>
        <p:nvPicPr>
          <p:cNvPr id="10" name="图片 9" title=""/>
          <p:cNvPicPr>
            <a:picLocks noChangeAspect="1"/>
          </p:cNvPicPr>
          <p:nvPr userDrawn="1">
            <p:custDataLst>
              <p:tags r:id="rId5"/>
            </p:custDataLst>
          </p:nvPr>
        </p:nvPicPr>
        <p:blipFill>
          <a:blip r:embed="rId4"/>
          <a:srcRect l="20573" r="20573"/>
          <a:stretch>
            <a:fillRect/>
          </a:stretch>
        </p:blipFill>
        <p:spPr>
          <a:xfrm>
            <a:off x="29152" y="-317"/>
            <a:ext cx="5035080" cy="6853555"/>
          </a:xfrm>
          <a:prstGeom prst="rect">
            <a:avLst/>
          </a:prstGeom>
        </p:spPr>
      </p:pic>
      <p:sp>
        <p:nvSpPr>
          <p:cNvPr id="11" name="文本框 10" title=""/>
          <p:cNvSpPr txBox="1"/>
          <p:nvPr/>
        </p:nvSpPr>
        <p:spPr>
          <a:xfrm>
            <a:off x="5805170" y="569595"/>
            <a:ext cx="4817110" cy="5219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>
                <a:latin typeface="汉仪黑方简" panose="00020600040101010101" charset="-122"/>
                <a:ea typeface="汉仪黑方简" panose="00020600040101010101" charset="-122"/>
                <a:cs typeface="汉仪黑方简" panose="00020600040101010101" charset="-122"/>
              </a:rPr>
              <a:t>鲁迅（</a:t>
            </a:r>
            <a:r>
              <a:rPr lang="en-US" altLang="zh-CN" sz="2800">
                <a:latin typeface="汉仪黑方简" panose="00020600040101010101" charset="-122"/>
                <a:ea typeface="汉仪黑方简" panose="00020600040101010101" charset="-122"/>
                <a:cs typeface="汉仪黑方简" panose="00020600040101010101" charset="-122"/>
              </a:rPr>
              <a:t>1881~1936</a:t>
            </a:r>
            <a:r>
              <a:rPr lang="zh-CN" altLang="en-US" sz="2800">
                <a:latin typeface="汉仪黑方简" panose="00020600040101010101" charset="-122"/>
                <a:ea typeface="汉仪黑方简" panose="00020600040101010101" charset="-122"/>
                <a:cs typeface="汉仪黑方简" panose="00020600040101010101" charset="-122"/>
              </a:rPr>
              <a:t>）</a:t>
            </a:r>
            <a:endParaRPr lang="zh-CN" altLang="en-US" sz="2800">
              <a:latin typeface="汉仪黑方简" panose="00020600040101010101" charset="-122"/>
              <a:ea typeface="汉仪黑方简" panose="00020600040101010101" charset="-122"/>
              <a:cs typeface="汉仪黑方简" panose="00020600040101010101" charset="-122"/>
            </a:endParaRPr>
          </a:p>
        </p:txBody>
      </p:sp>
      <p:sp>
        <p:nvSpPr>
          <p:cNvPr id="12" name="文本框 11" title=""/>
          <p:cNvSpPr txBox="1"/>
          <p:nvPr/>
        </p:nvSpPr>
        <p:spPr>
          <a:xfrm>
            <a:off x="5704205" y="1377315"/>
            <a:ext cx="6155690" cy="5243195"/>
          </a:xfrm>
          <a:prstGeom prst="rect">
            <a:avLst/>
          </a:prstGeom>
          <a:noFill/>
        </p:spPr>
        <p:txBody>
          <a:bodyPr wrap="square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>
              <a:lnSpc>
                <a:spcPct val="150000"/>
              </a:lnSpc>
            </a:pPr>
            <a:r>
              <a:rPr lang="en-US" altLang="zh-CN" sz="2400"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       </a:t>
            </a:r>
            <a:r>
              <a:rPr lang="zh-CN" altLang="en-US" sz="2400"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原名周树人,字豫才,浙江绍兴人。中国现代文学家、思想家、革命家,五四新文化运动的主将,中国现代文学的奠基人。“鲁迅”是其笔名。</a:t>
            </a:r>
            <a:endParaRPr lang="zh-CN" altLang="en-US" sz="2400"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</a:endParaRPr>
          </a:p>
          <a:p>
            <a:pPr marL="342900" indent="-342900" fontAlgn="auto">
              <a:lnSpc>
                <a:spcPct val="150000"/>
              </a:lnSpc>
              <a:buFont typeface="Wingdings" panose="05000000000000000000" charset="0"/>
              <a:buChar char="u"/>
            </a:pPr>
            <a:r>
              <a:rPr lang="zh-CN" altLang="en-US" sz="2400"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小说集：《呐喊》《彷徨》《故事新编》</a:t>
            </a:r>
            <a:endParaRPr lang="zh-CN" altLang="en-US" sz="2400"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</a:endParaRPr>
          </a:p>
          <a:p>
            <a:pPr marL="342900" indent="-342900" fontAlgn="auto">
              <a:lnSpc>
                <a:spcPct val="150000"/>
              </a:lnSpc>
              <a:buFont typeface="Wingdings" panose="05000000000000000000" charset="0"/>
              <a:buChar char="u"/>
            </a:pPr>
            <a:r>
              <a:rPr lang="zh-CN" altLang="en-US" sz="2400"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散文集：《朝花夕拾》</a:t>
            </a:r>
            <a:endParaRPr lang="zh-CN" altLang="en-US" sz="2400"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</a:endParaRPr>
          </a:p>
          <a:p>
            <a:pPr marL="342900" indent="-342900" fontAlgn="auto">
              <a:lnSpc>
                <a:spcPct val="150000"/>
              </a:lnSpc>
              <a:buFont typeface="Wingdings" panose="05000000000000000000" charset="0"/>
              <a:buChar char="u"/>
            </a:pPr>
            <a:r>
              <a:rPr lang="zh-CN" altLang="en-US" sz="2400"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散文诗集：《野草》</a:t>
            </a:r>
            <a:endParaRPr lang="zh-CN" altLang="en-US" sz="2400"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</a:endParaRPr>
          </a:p>
          <a:p>
            <a:pPr marL="342900" indent="-342900" fontAlgn="auto">
              <a:lnSpc>
                <a:spcPct val="150000"/>
              </a:lnSpc>
              <a:buFont typeface="Wingdings" panose="05000000000000000000" charset="0"/>
              <a:buChar char="u"/>
            </a:pPr>
            <a:r>
              <a:rPr lang="zh-CN" altLang="en-US" sz="2400"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杂文集：《南腔北调集》《且介亭杂文》《坟》《热风》《华盖集》</a:t>
            </a:r>
            <a:endParaRPr lang="zh-CN" altLang="en-US" sz="2400"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</a:endParaRPr>
          </a:p>
          <a:p>
            <a:endParaRPr lang="zh-CN" altLang="en-US" sz="2400"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" name="任意多边形: 形状 14" title=""/>
          <p:cNvSpPr/>
          <p:nvPr userDrawn="1">
            <p:custDataLst>
              <p:tags r:id="rId2"/>
            </p:custDataLst>
          </p:nvPr>
        </p:nvSpPr>
        <p:spPr>
          <a:xfrm>
            <a:off x="254000" y="0"/>
            <a:ext cx="625475" cy="384810"/>
          </a:xfrm>
          <a:custGeom>
            <a:gdLst>
              <a:gd name="connsiteX0" fmla="*/ 0 w 625551"/>
              <a:gd name="connsiteY0" fmla="*/ 0 h 384826"/>
              <a:gd name="connsiteX1" fmla="*/ 625551 w 625551"/>
              <a:gd name="connsiteY1" fmla="*/ 0 h 384826"/>
              <a:gd name="connsiteX2" fmla="*/ 625551 w 625551"/>
              <a:gd name="connsiteY2" fmla="*/ 280565 h 384826"/>
              <a:gd name="connsiteX3" fmla="*/ 521290 w 625551"/>
              <a:gd name="connsiteY3" fmla="*/ 384826 h 384826"/>
              <a:gd name="connsiteX4" fmla="*/ 104261 w 625551"/>
              <a:gd name="connsiteY4" fmla="*/ 384826 h 384826"/>
              <a:gd name="connsiteX5" fmla="*/ 0 w 625551"/>
              <a:gd name="connsiteY5" fmla="*/ 280565 h 38482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625551" h="384826">
                <a:moveTo>
                  <a:pt x="0" y="0"/>
                </a:moveTo>
                <a:lnTo>
                  <a:pt x="625551" y="0"/>
                </a:lnTo>
                <a:lnTo>
                  <a:pt x="625551" y="280565"/>
                </a:lnTo>
                <a:cubicBezTo>
                  <a:pt x="625551" y="338147"/>
                  <a:pt x="578872" y="384826"/>
                  <a:pt x="521290" y="384826"/>
                </a:cubicBezTo>
                <a:lnTo>
                  <a:pt x="104261" y="384826"/>
                </a:lnTo>
                <a:cubicBezTo>
                  <a:pt x="46679" y="384826"/>
                  <a:pt x="0" y="338147"/>
                  <a:pt x="0" y="280565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>
              <a:solidFill>
                <a:schemeClr val="dk1">
                  <a:lumMod val="85000"/>
                  <a:lumOff val="15000"/>
                </a:schemeClr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18" name="任意多边形: 形状 15" title=""/>
          <p:cNvSpPr/>
          <p:nvPr userDrawn="1">
            <p:custDataLst>
              <p:tags r:id="rId3"/>
            </p:custDataLst>
          </p:nvPr>
        </p:nvSpPr>
        <p:spPr>
          <a:xfrm>
            <a:off x="11398250" y="5784850"/>
            <a:ext cx="514350" cy="1073150"/>
          </a:xfrm>
          <a:custGeom>
            <a:gdLst>
              <a:gd name="connsiteX0" fmla="*/ 85680 w 514069"/>
              <a:gd name="connsiteY0" fmla="*/ 0 h 1073154"/>
              <a:gd name="connsiteX1" fmla="*/ 428389 w 514069"/>
              <a:gd name="connsiteY1" fmla="*/ 0 h 1073154"/>
              <a:gd name="connsiteX2" fmla="*/ 514069 w 514069"/>
              <a:gd name="connsiteY2" fmla="*/ 85680 h 1073154"/>
              <a:gd name="connsiteX3" fmla="*/ 514069 w 514069"/>
              <a:gd name="connsiteY3" fmla="*/ 1073154 h 1073154"/>
              <a:gd name="connsiteX4" fmla="*/ 0 w 514069"/>
              <a:gd name="connsiteY4" fmla="*/ 1073154 h 1073154"/>
              <a:gd name="connsiteX5" fmla="*/ 0 w 514069"/>
              <a:gd name="connsiteY5" fmla="*/ 85680 h 1073154"/>
              <a:gd name="connsiteX6" fmla="*/ 85680 w 514069"/>
              <a:gd name="connsiteY6" fmla="*/ 0 h 107315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14068" h="1073154">
                <a:moveTo>
                  <a:pt x="85680" y="0"/>
                </a:moveTo>
                <a:lnTo>
                  <a:pt x="428389" y="0"/>
                </a:lnTo>
                <a:cubicBezTo>
                  <a:pt x="475709" y="0"/>
                  <a:pt x="514069" y="38360"/>
                  <a:pt x="514069" y="85680"/>
                </a:cubicBezTo>
                <a:lnTo>
                  <a:pt x="514069" y="1073154"/>
                </a:lnTo>
                <a:lnTo>
                  <a:pt x="0" y="1073154"/>
                </a:lnTo>
                <a:lnTo>
                  <a:pt x="0" y="85680"/>
                </a:lnTo>
                <a:cubicBezTo>
                  <a:pt x="0" y="38360"/>
                  <a:pt x="38360" y="0"/>
                  <a:pt x="85680" y="0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>
              <a:solidFill>
                <a:schemeClr val="dk1">
                  <a:lumMod val="85000"/>
                  <a:lumOff val="15000"/>
                </a:schemeClr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12" name="矩形 11" title=""/>
          <p:cNvSpPr/>
          <p:nvPr>
            <p:custDataLst>
              <p:tags r:id="rId4"/>
            </p:custDataLst>
          </p:nvPr>
        </p:nvSpPr>
        <p:spPr>
          <a:xfrm>
            <a:off x="578178" y="471341"/>
            <a:ext cx="11035646" cy="5915320"/>
          </a:xfrm>
          <a:prstGeom prst="rect">
            <a:avLst/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 lang="zh-CN" altLang="en-US">
              <a:solidFill>
                <a:schemeClr val="lt1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+mn-ea"/>
              <a:sym typeface="+mn-lt"/>
            </a:endParaRPr>
          </a:p>
        </p:txBody>
      </p:sp>
      <p:cxnSp>
        <p:nvCxnSpPr>
          <p:cNvPr id="13" name="直接连接符 12" title=""/>
          <p:cNvCxnSpPr/>
          <p:nvPr>
            <p:custDataLst>
              <p:tags r:id="rId5"/>
            </p:custDataLst>
          </p:nvPr>
        </p:nvCxnSpPr>
        <p:spPr>
          <a:xfrm>
            <a:off x="758952" y="128016"/>
            <a:ext cx="493776" cy="493776"/>
          </a:xfrm>
          <a:prstGeom prst="line">
            <a:avLst/>
          </a:prstGeom>
          <a:ln w="15875">
            <a:solidFill>
              <a:schemeClr val="accent6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直接连接符 13" title=""/>
          <p:cNvCxnSpPr/>
          <p:nvPr>
            <p:custDataLst>
              <p:tags r:id="rId6"/>
            </p:custDataLst>
          </p:nvPr>
        </p:nvCxnSpPr>
        <p:spPr>
          <a:xfrm>
            <a:off x="578176" y="213163"/>
            <a:ext cx="493776" cy="493776"/>
          </a:xfrm>
          <a:prstGeom prst="line">
            <a:avLst/>
          </a:prstGeom>
          <a:ln w="15875">
            <a:solidFill>
              <a:schemeClr val="accent6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直接连接符 14" title=""/>
          <p:cNvCxnSpPr/>
          <p:nvPr>
            <p:custDataLst>
              <p:tags r:id="rId7"/>
            </p:custDataLst>
          </p:nvPr>
        </p:nvCxnSpPr>
        <p:spPr>
          <a:xfrm>
            <a:off x="11148420" y="6151063"/>
            <a:ext cx="493776" cy="493776"/>
          </a:xfrm>
          <a:prstGeom prst="line">
            <a:avLst/>
          </a:prstGeom>
          <a:ln w="15875">
            <a:solidFill>
              <a:schemeClr val="accent6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直接连接符 15" title=""/>
          <p:cNvCxnSpPr/>
          <p:nvPr>
            <p:custDataLst>
              <p:tags r:id="rId8"/>
            </p:custDataLst>
          </p:nvPr>
        </p:nvCxnSpPr>
        <p:spPr>
          <a:xfrm>
            <a:off x="10967644" y="6236210"/>
            <a:ext cx="493776" cy="493776"/>
          </a:xfrm>
          <a:prstGeom prst="line">
            <a:avLst/>
          </a:prstGeom>
          <a:ln w="15875">
            <a:solidFill>
              <a:schemeClr val="accent6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Title 6" title=""/>
          <p:cNvSpPr txBox="1"/>
          <p:nvPr>
            <p:custDataLst>
              <p:tags r:id="rId9"/>
            </p:custDataLst>
          </p:nvPr>
        </p:nvSpPr>
        <p:spPr>
          <a:xfrm>
            <a:off x="977900" y="762000"/>
            <a:ext cx="10420350" cy="5334000"/>
          </a:xfrm>
          <a:prstGeom prst="rect">
            <a:avLst/>
          </a:prstGeom>
          <a:noFill/>
          <a:ln w="3175">
            <a:noFill/>
            <a:prstDash val="dash"/>
          </a:ln>
        </p:spPr>
        <p:txBody>
          <a:bodyPr wrap="square" lIns="63500" tIns="25400" rIns="63500" bIns="25400" anchor="ctr" anchorCtr="0">
            <a:noAutofit/>
          </a:bodyPr>
          <a:lstStyle>
            <a:defPPr>
              <a:defRPr lang="zh-CN"/>
            </a:defPPr>
            <a:lvl1pPr marL="0" algn="l" defTabSz="913765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en-US" sz="2745" b="0" kern="1200" cap="none" spc="-49" baseline="0">
                <a:ln w="3175">
                  <a:noFill/>
                </a:ln>
                <a:solidFill>
                  <a:schemeClr val="tx1"/>
                </a:solidFill>
                <a:effectLst/>
                <a:latin typeface="+mj-lt"/>
                <a:ea typeface="+mn-ea"/>
                <a:cs typeface="Segoe UI" panose="020b0502040204020203" pitchFamily="34" charset="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30200" lvl="0" indent="-330200" algn="l" fontAlgn="ctr">
              <a:lnSpc>
                <a:spcPct val="120000"/>
              </a:lnSpc>
              <a:spcBef>
                <a:spcPct val="0"/>
              </a:spcBef>
              <a:spcAft>
                <a:spcPts val="800"/>
              </a:spcAft>
              <a:buSzTx/>
              <a:buFont typeface="Wingdings" panose="05000000000000000000" charset="0"/>
              <a:buChar char="l"/>
            </a:pPr>
            <a:r>
              <a:rPr lang="zh-CN" altLang="en-US" sz="2000" spc="100">
                <a:ln w="3175">
                  <a:noFill/>
                  <a:prstDash val="dash"/>
                </a:ln>
                <a:solidFill>
                  <a:schemeClr val="dk1">
                    <a:lumMod val="75000"/>
                    <a:lumOff val="25000"/>
                  </a:schemeClr>
                </a:solidFill>
                <a:uFillTx/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  <a:sym typeface="+mn-ea"/>
              </a:rPr>
              <a:t>1898年离开故乡考进南京江南水师学堂。</a:t>
            </a:r>
            <a:endParaRPr lang="zh-CN" altLang="en-US" sz="2000" spc="100">
              <a:ln w="3175">
                <a:noFill/>
                <a:prstDash val="dash"/>
              </a:ln>
              <a:solidFill>
                <a:schemeClr val="dk1">
                  <a:lumMod val="75000"/>
                  <a:lumOff val="25000"/>
                </a:schemeClr>
              </a:solidFill>
              <a:uFillTx/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  <a:sym typeface="+mn-ea"/>
            </a:endParaRPr>
          </a:p>
          <a:p>
            <a:pPr marL="330200" lvl="0" indent="-330200" algn="l" fontAlgn="ctr">
              <a:lnSpc>
                <a:spcPct val="120000"/>
              </a:lnSpc>
              <a:spcBef>
                <a:spcPct val="0"/>
              </a:spcBef>
              <a:spcAft>
                <a:spcPts val="800"/>
              </a:spcAft>
              <a:buSzTx/>
              <a:buFont typeface="Wingdings" panose="05000000000000000000" charset="0"/>
              <a:buChar char="l"/>
            </a:pPr>
            <a:r>
              <a:rPr lang="zh-CN" altLang="en-US" sz="2000" spc="100">
                <a:ln w="3175">
                  <a:noFill/>
                  <a:prstDash val="dash"/>
                </a:ln>
                <a:solidFill>
                  <a:schemeClr val="dk1">
                    <a:lumMod val="75000"/>
                    <a:lumOff val="25000"/>
                  </a:schemeClr>
                </a:solidFill>
                <a:uFillTx/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  <a:sym typeface="+mn-ea"/>
              </a:rPr>
              <a:t>1902年赴日本留学,先是学医,后为救国民,弃医从文。</a:t>
            </a:r>
            <a:endParaRPr lang="zh-CN" altLang="en-US" sz="2000" spc="100">
              <a:ln w="3175">
                <a:noFill/>
                <a:prstDash val="dash"/>
              </a:ln>
              <a:solidFill>
                <a:schemeClr val="dk1">
                  <a:lumMod val="75000"/>
                  <a:lumOff val="25000"/>
                </a:schemeClr>
              </a:solidFill>
              <a:uFillTx/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  <a:sym typeface="+mn-ea"/>
            </a:endParaRPr>
          </a:p>
          <a:p>
            <a:pPr marL="330200" lvl="0" indent="-330200" algn="l" fontAlgn="ctr">
              <a:lnSpc>
                <a:spcPct val="120000"/>
              </a:lnSpc>
              <a:spcBef>
                <a:spcPct val="0"/>
              </a:spcBef>
              <a:spcAft>
                <a:spcPts val="800"/>
              </a:spcAft>
              <a:buSzTx/>
              <a:buFont typeface="Wingdings" panose="05000000000000000000" charset="0"/>
              <a:buChar char="l"/>
            </a:pPr>
            <a:r>
              <a:rPr lang="zh-CN" altLang="en-US" sz="2000" spc="100">
                <a:ln w="3175">
                  <a:noFill/>
                  <a:prstDash val="dash"/>
                </a:ln>
                <a:solidFill>
                  <a:schemeClr val="dk1">
                    <a:lumMod val="75000"/>
                    <a:lumOff val="25000"/>
                  </a:schemeClr>
                </a:solidFill>
                <a:uFillTx/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  <a:sym typeface="+mn-ea"/>
              </a:rPr>
              <a:t>1909年回国。</a:t>
            </a:r>
            <a:endParaRPr lang="zh-CN" altLang="en-US" sz="2000" spc="100">
              <a:ln w="3175">
                <a:noFill/>
                <a:prstDash val="dash"/>
              </a:ln>
              <a:solidFill>
                <a:schemeClr val="dk1">
                  <a:lumMod val="75000"/>
                  <a:lumOff val="25000"/>
                </a:schemeClr>
              </a:solidFill>
              <a:uFillTx/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  <a:sym typeface="+mn-ea"/>
            </a:endParaRPr>
          </a:p>
          <a:p>
            <a:pPr marL="330200" lvl="0" indent="-330200" algn="l" fontAlgn="ctr">
              <a:lnSpc>
                <a:spcPct val="120000"/>
              </a:lnSpc>
              <a:spcBef>
                <a:spcPct val="0"/>
              </a:spcBef>
              <a:spcAft>
                <a:spcPts val="800"/>
              </a:spcAft>
              <a:buSzTx/>
              <a:buFont typeface="Wingdings" panose="05000000000000000000" charset="0"/>
              <a:buChar char="l"/>
            </a:pPr>
            <a:r>
              <a:rPr lang="zh-CN" altLang="en-US" sz="2000" spc="100">
                <a:ln w="3175">
                  <a:noFill/>
                  <a:prstDash val="dash"/>
                </a:ln>
                <a:solidFill>
                  <a:schemeClr val="dk1">
                    <a:lumMod val="75000"/>
                    <a:lumOff val="25000"/>
                  </a:schemeClr>
                </a:solidFill>
                <a:uFillTx/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  <a:sym typeface="+mn-ea"/>
              </a:rPr>
              <a:t>1918年首次用笔名“鲁迅”在《新青年》上发表中国第一篇白话小说《狂人日记》,正式开始了辉煌的创作生涯。</a:t>
            </a:r>
            <a:endParaRPr lang="zh-CN" altLang="en-US" sz="2000" spc="100">
              <a:ln w="3175">
                <a:noFill/>
                <a:prstDash val="dash"/>
              </a:ln>
              <a:solidFill>
                <a:schemeClr val="dk1">
                  <a:lumMod val="75000"/>
                  <a:lumOff val="25000"/>
                </a:schemeClr>
              </a:solidFill>
              <a:uFillTx/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  <a:sym typeface="+mn-ea"/>
            </a:endParaRPr>
          </a:p>
          <a:p>
            <a:pPr marL="330200" lvl="0" indent="-330200" algn="l" fontAlgn="ctr">
              <a:lnSpc>
                <a:spcPct val="120000"/>
              </a:lnSpc>
              <a:spcBef>
                <a:spcPct val="0"/>
              </a:spcBef>
              <a:spcAft>
                <a:spcPts val="800"/>
              </a:spcAft>
              <a:buSzTx/>
              <a:buFont typeface="Wingdings" panose="05000000000000000000" charset="0"/>
              <a:buChar char="l"/>
            </a:pPr>
            <a:r>
              <a:rPr lang="zh-CN" altLang="en-US" sz="2000" spc="100">
                <a:ln w="3175">
                  <a:noFill/>
                  <a:prstDash val="dash"/>
                </a:ln>
                <a:solidFill>
                  <a:schemeClr val="dk1">
                    <a:lumMod val="75000"/>
                    <a:lumOff val="25000"/>
                  </a:schemeClr>
                </a:solidFill>
                <a:uFillTx/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  <a:sym typeface="+mn-ea"/>
              </a:rPr>
              <a:t>1926年8月,因支持北京学生的爱国运动,为反动当局所通缉,南下到厦门大学任教。</a:t>
            </a:r>
            <a:endParaRPr lang="zh-CN" altLang="en-US" sz="2000" spc="100">
              <a:ln w="3175">
                <a:noFill/>
                <a:prstDash val="dash"/>
              </a:ln>
              <a:solidFill>
                <a:schemeClr val="dk1">
                  <a:lumMod val="75000"/>
                  <a:lumOff val="25000"/>
                </a:schemeClr>
              </a:solidFill>
              <a:uFillTx/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  <a:sym typeface="+mn-ea"/>
            </a:endParaRPr>
          </a:p>
          <a:p>
            <a:pPr marL="330200" lvl="0" indent="-330200" algn="l" fontAlgn="ctr">
              <a:lnSpc>
                <a:spcPct val="120000"/>
              </a:lnSpc>
              <a:spcBef>
                <a:spcPct val="0"/>
              </a:spcBef>
              <a:spcAft>
                <a:spcPts val="800"/>
              </a:spcAft>
              <a:buSzTx/>
              <a:buFont typeface="Wingdings" panose="05000000000000000000" charset="0"/>
              <a:buChar char="l"/>
            </a:pPr>
            <a:r>
              <a:rPr lang="zh-CN" altLang="en-US" sz="2000" spc="100">
                <a:ln w="3175">
                  <a:noFill/>
                  <a:prstDash val="dash"/>
                </a:ln>
                <a:solidFill>
                  <a:schemeClr val="dk1">
                    <a:lumMod val="75000"/>
                    <a:lumOff val="25000"/>
                  </a:schemeClr>
                </a:solidFill>
                <a:uFillTx/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  <a:sym typeface="+mn-ea"/>
              </a:rPr>
              <a:t>1927年1月来到当时的革命中心广州,在中山大学任教。“四一二”政变后,愤而辞去中山大学一切职务。</a:t>
            </a:r>
            <a:endParaRPr lang="zh-CN" altLang="en-US" sz="2000" spc="100">
              <a:ln w="3175">
                <a:noFill/>
                <a:prstDash val="dash"/>
              </a:ln>
              <a:solidFill>
                <a:schemeClr val="dk1">
                  <a:lumMod val="75000"/>
                  <a:lumOff val="25000"/>
                </a:schemeClr>
              </a:solidFill>
              <a:uFillTx/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  <a:sym typeface="+mn-ea"/>
            </a:endParaRPr>
          </a:p>
          <a:p>
            <a:pPr marL="330200" lvl="0" indent="-330200" algn="l" fontAlgn="ctr">
              <a:lnSpc>
                <a:spcPct val="120000"/>
              </a:lnSpc>
              <a:spcBef>
                <a:spcPct val="0"/>
              </a:spcBef>
              <a:spcAft>
                <a:spcPts val="800"/>
              </a:spcAft>
              <a:buSzTx/>
              <a:buFont typeface="Wingdings" panose="05000000000000000000" charset="0"/>
              <a:buChar char="l"/>
            </a:pPr>
            <a:r>
              <a:rPr lang="zh-CN" altLang="en-US" sz="2000" spc="100">
                <a:ln w="3175">
                  <a:noFill/>
                  <a:prstDash val="dash"/>
                </a:ln>
                <a:solidFill>
                  <a:schemeClr val="dk1">
                    <a:lumMod val="75000"/>
                    <a:lumOff val="25000"/>
                  </a:schemeClr>
                </a:solidFill>
                <a:uFillTx/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  <a:sym typeface="+mn-ea"/>
              </a:rPr>
              <a:t>1927年10月到达上海,认真研究马克思列宁主义理论。</a:t>
            </a:r>
            <a:endParaRPr lang="zh-CN" altLang="en-US" sz="2000" spc="100">
              <a:ln w="3175">
                <a:noFill/>
                <a:prstDash val="dash"/>
              </a:ln>
              <a:solidFill>
                <a:schemeClr val="dk1">
                  <a:lumMod val="75000"/>
                  <a:lumOff val="25000"/>
                </a:schemeClr>
              </a:solidFill>
              <a:uFillTx/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  <a:sym typeface="+mn-ea"/>
            </a:endParaRPr>
          </a:p>
          <a:p>
            <a:pPr marL="330200" lvl="0" indent="-330200" algn="l" fontAlgn="ctr">
              <a:lnSpc>
                <a:spcPct val="120000"/>
              </a:lnSpc>
              <a:spcBef>
                <a:spcPct val="0"/>
              </a:spcBef>
              <a:spcAft>
                <a:spcPts val="800"/>
              </a:spcAft>
              <a:buSzTx/>
              <a:buFont typeface="Wingdings" panose="05000000000000000000" charset="0"/>
              <a:buChar char="l"/>
            </a:pPr>
            <a:r>
              <a:rPr lang="zh-CN" altLang="en-US" sz="2000" spc="100">
                <a:ln w="3175">
                  <a:noFill/>
                  <a:prstDash val="dash"/>
                </a:ln>
                <a:solidFill>
                  <a:schemeClr val="dk1">
                    <a:lumMod val="75000"/>
                    <a:lumOff val="25000"/>
                  </a:schemeClr>
                </a:solidFill>
                <a:uFillTx/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  <a:sym typeface="+mn-ea"/>
              </a:rPr>
              <a:t>1930年起,先后参加中国自由运动大同盟、中国左翼作家联盟和中国民权保障同盟,反抗国民党政府的独裁统治和政治迫害。</a:t>
            </a:r>
            <a:endParaRPr lang="zh-CN" altLang="en-US" sz="2000" spc="100">
              <a:ln w="3175">
                <a:noFill/>
                <a:prstDash val="dash"/>
              </a:ln>
              <a:solidFill>
                <a:schemeClr val="dk1">
                  <a:lumMod val="75000"/>
                  <a:lumOff val="25000"/>
                </a:schemeClr>
              </a:solidFill>
              <a:uFillTx/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  <a:sym typeface="+mn-ea"/>
            </a:endParaRPr>
          </a:p>
          <a:p>
            <a:pPr marL="330200" lvl="0" indent="-330200" algn="l" fontAlgn="ctr">
              <a:lnSpc>
                <a:spcPct val="120000"/>
              </a:lnSpc>
              <a:spcBef>
                <a:spcPct val="0"/>
              </a:spcBef>
              <a:spcAft>
                <a:spcPts val="800"/>
              </a:spcAft>
              <a:buSzTx/>
              <a:buFont typeface="Wingdings" panose="05000000000000000000" charset="0"/>
              <a:buChar char="l"/>
            </a:pPr>
            <a:r>
              <a:rPr lang="zh-CN" altLang="en-US" sz="2000" spc="100">
                <a:ln w="3175">
                  <a:noFill/>
                  <a:prstDash val="dash"/>
                </a:ln>
                <a:solidFill>
                  <a:schemeClr val="dk1">
                    <a:lumMod val="75000"/>
                    <a:lumOff val="25000"/>
                  </a:schemeClr>
                </a:solidFill>
                <a:uFillTx/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  <a:sym typeface="+mn-ea"/>
              </a:rPr>
              <a:t>1936年10月19日病逝于上海葬于上海西郊万国公墓。</a:t>
            </a:r>
            <a:endParaRPr lang="zh-CN" altLang="en-US" sz="2000" spc="100">
              <a:ln w="3175">
                <a:noFill/>
                <a:prstDash val="dash"/>
              </a:ln>
              <a:solidFill>
                <a:schemeClr val="dk1">
                  <a:lumMod val="75000"/>
                  <a:lumOff val="25000"/>
                </a:schemeClr>
              </a:solidFill>
              <a:uFillTx/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  <a:sym typeface="+mn-ea"/>
            </a:endParaRPr>
          </a:p>
        </p:txBody>
      </p:sp>
    </p:spTree>
    <p:custDataLst>
      <p:tags r:id="rId10"/>
    </p:custDataLst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" name="任意多边形: 形状 14" title=""/>
          <p:cNvSpPr/>
          <p:nvPr userDrawn="1">
            <p:custDataLst>
              <p:tags r:id="rId2"/>
            </p:custDataLst>
          </p:nvPr>
        </p:nvSpPr>
        <p:spPr>
          <a:xfrm>
            <a:off x="254000" y="0"/>
            <a:ext cx="625475" cy="384810"/>
          </a:xfrm>
          <a:custGeom>
            <a:gdLst>
              <a:gd name="connsiteX0" fmla="*/ 0 w 625551"/>
              <a:gd name="connsiteY0" fmla="*/ 0 h 384826"/>
              <a:gd name="connsiteX1" fmla="*/ 625551 w 625551"/>
              <a:gd name="connsiteY1" fmla="*/ 0 h 384826"/>
              <a:gd name="connsiteX2" fmla="*/ 625551 w 625551"/>
              <a:gd name="connsiteY2" fmla="*/ 280565 h 384826"/>
              <a:gd name="connsiteX3" fmla="*/ 521290 w 625551"/>
              <a:gd name="connsiteY3" fmla="*/ 384826 h 384826"/>
              <a:gd name="connsiteX4" fmla="*/ 104261 w 625551"/>
              <a:gd name="connsiteY4" fmla="*/ 384826 h 384826"/>
              <a:gd name="connsiteX5" fmla="*/ 0 w 625551"/>
              <a:gd name="connsiteY5" fmla="*/ 280565 h 38482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625551" h="384826">
                <a:moveTo>
                  <a:pt x="0" y="0"/>
                </a:moveTo>
                <a:lnTo>
                  <a:pt x="625551" y="0"/>
                </a:lnTo>
                <a:lnTo>
                  <a:pt x="625551" y="280565"/>
                </a:lnTo>
                <a:cubicBezTo>
                  <a:pt x="625551" y="338147"/>
                  <a:pt x="578872" y="384826"/>
                  <a:pt x="521290" y="384826"/>
                </a:cubicBezTo>
                <a:lnTo>
                  <a:pt x="104261" y="384826"/>
                </a:lnTo>
                <a:cubicBezTo>
                  <a:pt x="46679" y="384826"/>
                  <a:pt x="0" y="338147"/>
                  <a:pt x="0" y="280565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>
              <a:solidFill>
                <a:schemeClr val="dk1">
                  <a:lumMod val="85000"/>
                  <a:lumOff val="15000"/>
                </a:schemeClr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16" name="任意多边形: 形状 15" title=""/>
          <p:cNvSpPr/>
          <p:nvPr userDrawn="1">
            <p:custDataLst>
              <p:tags r:id="rId3"/>
            </p:custDataLst>
          </p:nvPr>
        </p:nvSpPr>
        <p:spPr>
          <a:xfrm>
            <a:off x="11398250" y="5784850"/>
            <a:ext cx="514350" cy="1073150"/>
          </a:xfrm>
          <a:custGeom>
            <a:gdLst>
              <a:gd name="connsiteX0" fmla="*/ 85680 w 514069"/>
              <a:gd name="connsiteY0" fmla="*/ 0 h 1073154"/>
              <a:gd name="connsiteX1" fmla="*/ 428389 w 514069"/>
              <a:gd name="connsiteY1" fmla="*/ 0 h 1073154"/>
              <a:gd name="connsiteX2" fmla="*/ 514069 w 514069"/>
              <a:gd name="connsiteY2" fmla="*/ 85680 h 1073154"/>
              <a:gd name="connsiteX3" fmla="*/ 514069 w 514069"/>
              <a:gd name="connsiteY3" fmla="*/ 1073154 h 1073154"/>
              <a:gd name="connsiteX4" fmla="*/ 0 w 514069"/>
              <a:gd name="connsiteY4" fmla="*/ 1073154 h 1073154"/>
              <a:gd name="connsiteX5" fmla="*/ 0 w 514069"/>
              <a:gd name="connsiteY5" fmla="*/ 85680 h 1073154"/>
              <a:gd name="connsiteX6" fmla="*/ 85680 w 514069"/>
              <a:gd name="connsiteY6" fmla="*/ 0 h 107315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14068" h="1073154">
                <a:moveTo>
                  <a:pt x="85680" y="0"/>
                </a:moveTo>
                <a:lnTo>
                  <a:pt x="428389" y="0"/>
                </a:lnTo>
                <a:cubicBezTo>
                  <a:pt x="475709" y="0"/>
                  <a:pt x="514069" y="38360"/>
                  <a:pt x="514069" y="85680"/>
                </a:cubicBezTo>
                <a:lnTo>
                  <a:pt x="514069" y="1073154"/>
                </a:lnTo>
                <a:lnTo>
                  <a:pt x="0" y="1073154"/>
                </a:lnTo>
                <a:lnTo>
                  <a:pt x="0" y="85680"/>
                </a:lnTo>
                <a:cubicBezTo>
                  <a:pt x="0" y="38360"/>
                  <a:pt x="38360" y="0"/>
                  <a:pt x="85680" y="0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>
              <a:solidFill>
                <a:schemeClr val="dk1">
                  <a:lumMod val="85000"/>
                  <a:lumOff val="15000"/>
                </a:schemeClr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4" name="文本框 3" title=""/>
          <p:cNvSpPr txBox="1"/>
          <p:nvPr>
            <p:custDataLst>
              <p:tags r:id="rId4"/>
            </p:custDataLst>
          </p:nvPr>
        </p:nvSpPr>
        <p:spPr>
          <a:xfrm>
            <a:off x="609562" y="609605"/>
            <a:ext cx="10972876" cy="685800"/>
          </a:xfrm>
          <a:prstGeom prst="rect">
            <a:avLst/>
          </a:prstGeom>
          <a:noFill/>
        </p:spPr>
        <p:txBody>
          <a:bodyPr wrap="square" lIns="63500" tIns="25400" rIns="63500" bIns="254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</a:pPr>
            <a:r>
              <a:rPr lang="zh-CN" altLang="en-US" sz="4000" b="1" spc="240">
                <a:solidFill>
                  <a:schemeClr val="accent1"/>
                </a:solidFill>
                <a:uFillTx/>
                <a:latin typeface="汉仪旗黑-85S" panose="00020600040101010101" pitchFamily="18" charset="-122"/>
                <a:ea typeface="汉仪旗黑-85S" panose="00020600040101010101" pitchFamily="18" charset="-122"/>
              </a:rPr>
              <a:t>背景介绍</a:t>
            </a:r>
            <a:endParaRPr lang="zh-CN" altLang="en-US" sz="4000" b="1" spc="240">
              <a:solidFill>
                <a:schemeClr val="accent1"/>
              </a:solidFill>
              <a:uFillTx/>
              <a:latin typeface="汉仪旗黑-85S" panose="00020600040101010101" pitchFamily="18" charset="-122"/>
              <a:ea typeface="汉仪旗黑-85S" panose="00020600040101010101" pitchFamily="18" charset="-122"/>
            </a:endParaRPr>
          </a:p>
        </p:txBody>
      </p:sp>
      <p:sp>
        <p:nvSpPr>
          <p:cNvPr id="11" name="Title 6" title=""/>
          <p:cNvSpPr txBox="1"/>
          <p:nvPr>
            <p:custDataLst>
              <p:tags r:id="rId5"/>
            </p:custDataLst>
          </p:nvPr>
        </p:nvSpPr>
        <p:spPr>
          <a:xfrm>
            <a:off x="2895600" y="2131956"/>
            <a:ext cx="6400800" cy="3963924"/>
          </a:xfrm>
          <a:prstGeom prst="rect">
            <a:avLst/>
          </a:prstGeom>
          <a:noFill/>
          <a:ln w="3175">
            <a:noFill/>
            <a:prstDash val="dash"/>
          </a:ln>
        </p:spPr>
        <p:txBody>
          <a:bodyPr wrap="square" lIns="63500" tIns="25400" rIns="63500" bIns="25400" anchor="ctr" anchorCtr="0">
            <a:normAutofit/>
          </a:bodyPr>
          <a:lstStyle>
            <a:defPPr>
              <a:defRPr lang="zh-CN"/>
            </a:defPPr>
            <a:lvl1pPr marL="0" algn="l" defTabSz="913765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en-US" sz="2745" b="0" kern="1200" cap="none" spc="-49" baseline="0">
                <a:ln w="3175">
                  <a:noFill/>
                </a:ln>
                <a:solidFill>
                  <a:schemeClr val="tx1"/>
                </a:solidFill>
                <a:effectLst/>
                <a:latin typeface="+mj-lt"/>
                <a:ea typeface="+mn-ea"/>
                <a:cs typeface="Segoe UI" panose="020b0502040204020203" pitchFamily="34" charset="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algn="l" fontAlgn="auto">
              <a:lnSpc>
                <a:spcPct val="120000"/>
              </a:lnSpc>
              <a:spcBef>
                <a:spcPct val="0"/>
              </a:spcBef>
              <a:spcAft>
                <a:spcPts val="800"/>
              </a:spcAft>
              <a:buSzTx/>
              <a:buNone/>
            </a:pPr>
            <a:r>
              <a:rPr altLang="zh-CN" sz="2400" spc="160">
                <a:ln w="3175">
                  <a:noFill/>
                  <a:prstDash val="dash"/>
                </a:ln>
                <a:solidFill>
                  <a:schemeClr val="dk1">
                    <a:lumMod val="75000"/>
                    <a:lumOff val="25000"/>
                  </a:schemeClr>
                </a:solidFill>
                <a:uFillTx/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      </a:t>
            </a:r>
            <a:r>
              <a:rPr lang="zh-CN" altLang="en-US" sz="2400" spc="160">
                <a:ln w="3175">
                  <a:noFill/>
                  <a:prstDash val="dash"/>
                </a:ln>
                <a:solidFill>
                  <a:schemeClr val="dk1">
                    <a:lumMod val="75000"/>
                    <a:lumOff val="25000"/>
                  </a:schemeClr>
                </a:solidFill>
                <a:uFillTx/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本文写于1934年6月4日。“九·一八”事变之后，蒋介石反动政府从政治、经济、文化艺术方面奉行一条彻头彻尾的卖国投降路线，英美帝国主义除了践踏我国领土主权，疯狂掠夺我国经济资源还用腐朽没落的西方文化腐蚀我国人民，进行军事、经济、文化侵略，使清醒的青年们对于外来的东西产生“盲目排外思想”。</a:t>
            </a:r>
            <a:endParaRPr lang="zh-CN" altLang="en-US" sz="2400" spc="160">
              <a:ln w="3175">
                <a:noFill/>
                <a:prstDash val="dash"/>
              </a:ln>
              <a:solidFill>
                <a:schemeClr val="dk1">
                  <a:lumMod val="75000"/>
                  <a:lumOff val="25000"/>
                </a:schemeClr>
              </a:solidFill>
              <a:uFillTx/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5" name="矩形 11" title=""/>
          <p:cNvSpPr/>
          <p:nvPr>
            <p:custDataLst>
              <p:tags r:id="rId6"/>
            </p:custDataLst>
          </p:nvPr>
        </p:nvSpPr>
        <p:spPr>
          <a:xfrm>
            <a:off x="2590821" y="1943183"/>
            <a:ext cx="7010456" cy="4341475"/>
          </a:xfrm>
          <a:prstGeom prst="rect">
            <a:avLst/>
          </a:prstGeom>
          <a:noFill/>
          <a:ln w="12700" cmpd="sng">
            <a:solidFill>
              <a:schemeClr val="accent1">
                <a:shade val="50000"/>
              </a:schemeClr>
            </a:solidFill>
            <a:prstDash val="sysDot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en-US" altLang="zh-CN">
              <a:solidFill>
                <a:schemeClr val="lt1"/>
              </a:solidFill>
              <a:latin typeface="微软雅黑" panose="020b0503020204020204" pitchFamily="34" charset="-122"/>
              <a:ea typeface="微软雅黑" panose="020b0503020204020204" pitchFamily="34" charset="-122"/>
              <a:sym typeface="+mn-ea"/>
            </a:endParaRPr>
          </a:p>
        </p:txBody>
      </p:sp>
      <p:sp>
        <p:nvSpPr>
          <p:cNvPr id="6" name="矩形 12" title=""/>
          <p:cNvSpPr/>
          <p:nvPr>
            <p:custDataLst>
              <p:tags r:id="rId7"/>
            </p:custDataLst>
          </p:nvPr>
        </p:nvSpPr>
        <p:spPr>
          <a:xfrm>
            <a:off x="9296474" y="2436759"/>
            <a:ext cx="1066165" cy="457204"/>
          </a:xfrm>
          <a:prstGeom prst="rect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8" name="矩形 12" title=""/>
          <p:cNvSpPr/>
          <p:nvPr>
            <p:custDataLst>
              <p:tags r:id="rId8"/>
            </p:custDataLst>
          </p:nvPr>
        </p:nvSpPr>
        <p:spPr>
          <a:xfrm>
            <a:off x="1676400" y="5333877"/>
            <a:ext cx="1219835" cy="457204"/>
          </a:xfrm>
          <a:prstGeom prst="rect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</p:spTree>
    <p:custDataLst>
      <p:tags r:id="rId9"/>
    </p:custDataLst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8" name="https://photo-static-api.fotomore.com/creative/vcg/400/new/VCG211263825556.jpg" title="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1365" cy="6858000"/>
          </a:xfrm>
          <a:prstGeom prst="rect">
            <a:avLst/>
          </a:prstGeom>
        </p:spPr>
      </p:pic>
      <p:sp>
        <p:nvSpPr>
          <p:cNvPr id="6" name="文本框 5" title=""/>
          <p:cNvSpPr txBox="1"/>
          <p:nvPr>
            <p:custDataLst>
              <p:tags r:id="rId3"/>
            </p:custDataLst>
          </p:nvPr>
        </p:nvSpPr>
        <p:spPr>
          <a:xfrm>
            <a:off x="1066800" y="609600"/>
            <a:ext cx="10210876" cy="609600"/>
          </a:xfrm>
          <a:prstGeom prst="rect">
            <a:avLst/>
          </a:prstGeom>
          <a:noFill/>
        </p:spPr>
        <p:txBody>
          <a:bodyPr wrap="square" lIns="63500" tIns="25400" rIns="63500" bIns="25400" rtlCol="0" anchor="t" anchorCtr="0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l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</a:pPr>
            <a:r>
              <a:rPr lang="zh-CN" altLang="en-US" sz="3600" b="1" spc="200">
                <a:solidFill>
                  <a:srgbClr val="C00000"/>
                </a:solidFill>
                <a:uFillTx/>
                <a:latin typeface="微软雅黑" panose="020b0503020204020204" pitchFamily="34" charset="-122"/>
                <a:ea typeface="微软雅黑" panose="020b0503020204020204" pitchFamily="34" charset="-122"/>
              </a:rPr>
              <a:t>杂文</a:t>
            </a:r>
            <a:endParaRPr lang="zh-CN" altLang="en-US" sz="3600" b="1" spc="200">
              <a:solidFill>
                <a:srgbClr val="C00000"/>
              </a:solidFill>
              <a:uFillTx/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86" name="圆角矩形 5" title=""/>
          <p:cNvSpPr/>
          <p:nvPr>
            <p:custDataLst>
              <p:tags r:id="rId4"/>
            </p:custDataLst>
          </p:nvPr>
        </p:nvSpPr>
        <p:spPr>
          <a:xfrm>
            <a:off x="2202140" y="1872615"/>
            <a:ext cx="3382835" cy="4071968"/>
          </a:xfrm>
          <a:prstGeom prst="roundRect">
            <a:avLst>
              <a:gd name="adj" fmla="val 6621"/>
            </a:avLst>
          </a:prstGeom>
          <a:gradFill>
            <a:gsLst>
              <a:gs pos="0">
                <a:srgbClr val="D9717D"/>
              </a:gs>
              <a:gs pos="100000">
                <a:srgbClr val="E32E37"/>
              </a:gs>
            </a:gsLst>
            <a:lin ang="5400000" scaled="1"/>
          </a:gra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7" name="圆角矩形 3" title=""/>
          <p:cNvSpPr/>
          <p:nvPr>
            <p:custDataLst>
              <p:tags r:id="rId5"/>
            </p:custDataLst>
          </p:nvPr>
        </p:nvSpPr>
        <p:spPr>
          <a:xfrm>
            <a:off x="1231672" y="1949594"/>
            <a:ext cx="4071127" cy="3921987"/>
          </a:xfrm>
          <a:prstGeom prst="roundRect">
            <a:avLst>
              <a:gd name="adj" fmla="val 6621"/>
            </a:avLst>
          </a:prstGeom>
          <a:solidFill>
            <a:schemeClr val="bg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8" name="文本框 87" title=""/>
          <p:cNvSpPr txBox="1"/>
          <p:nvPr>
            <p:custDataLst>
              <p:tags r:id="rId6"/>
            </p:custDataLst>
          </p:nvPr>
        </p:nvSpPr>
        <p:spPr>
          <a:xfrm>
            <a:off x="1388745" y="2089785"/>
            <a:ext cx="3914140" cy="3390265"/>
          </a:xfrm>
          <a:prstGeom prst="rect">
            <a:avLst/>
          </a:prstGeom>
          <a:noFill/>
        </p:spPr>
        <p:txBody>
          <a:bodyPr wrap="square" rtlCol="0" anchor="t" anchorCtr="0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algn="l" fontAlgn="auto">
              <a:lnSpc>
                <a:spcPct val="120000"/>
              </a:lnSpc>
              <a:spcBef>
                <a:spcPct val="0"/>
              </a:spcBef>
              <a:spcAft>
                <a:spcPts val="800"/>
              </a:spcAft>
              <a:buSzTx/>
            </a:pPr>
            <a:r>
              <a:rPr lang="zh-CN" altLang="en-US" sz="2400" spc="100">
                <a:solidFill>
                  <a:schemeClr val="tx1"/>
                </a:solidFill>
                <a:uFillTx/>
                <a:latin typeface="Arial" pitchFamily="34" charset="0"/>
                <a:ea typeface="微软雅黑" panose="020b0503020204020204" pitchFamily="34" charset="-122"/>
                <a:sym typeface="+mn-ea"/>
              </a:rPr>
              <a:t>广义上说它是不易归类的文章，从狭义上说杂文是散文的一种，基本上隶属于议论文体，是以议论为主，夹以叙事、抒情的文艺性论文，它短小精悍，样式多样，如随笔、杂感、杂谈、笔记都属于杂文</a:t>
            </a:r>
            <a:r>
              <a:rPr lang="zh-CN" altLang="en-US" spc="100">
                <a:solidFill>
                  <a:schemeClr val="tx1"/>
                </a:solidFill>
                <a:uFillTx/>
                <a:latin typeface="Arial" pitchFamily="34" charset="0"/>
                <a:ea typeface="微软雅黑" panose="020b0503020204020204" pitchFamily="34" charset="-122"/>
                <a:sym typeface="+mn-ea"/>
              </a:rPr>
              <a:t>。</a:t>
            </a:r>
            <a:endParaRPr lang="zh-CN" altLang="en-US" spc="100">
              <a:solidFill>
                <a:schemeClr val="tx1"/>
              </a:solidFill>
              <a:uFillTx/>
              <a:latin typeface="Arial" pitchFamily="34" charset="0"/>
              <a:ea typeface="微软雅黑" panose="020b0503020204020204" pitchFamily="34" charset="-122"/>
              <a:sym typeface="+mn-ea"/>
            </a:endParaRPr>
          </a:p>
        </p:txBody>
      </p:sp>
      <p:sp>
        <p:nvSpPr>
          <p:cNvPr id="89" name="圆角矩形 16" title=""/>
          <p:cNvSpPr/>
          <p:nvPr>
            <p:custDataLst>
              <p:tags r:id="rId7"/>
            </p:custDataLst>
          </p:nvPr>
        </p:nvSpPr>
        <p:spPr>
          <a:xfrm>
            <a:off x="4611115" y="5072944"/>
            <a:ext cx="475711" cy="478703"/>
          </a:xfrm>
          <a:prstGeom prst="roundRect">
            <a:avLst>
              <a:gd name="adj" fmla="val 23765"/>
            </a:avLst>
          </a:prstGeom>
          <a:solidFill>
            <a:srgbClr val="C00000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1400" b="1">
                <a:solidFill>
                  <a:schemeClr val="lt1"/>
                </a:solidFill>
              </a:rPr>
              <a:t>01</a:t>
            </a:r>
            <a:endParaRPr lang="en-US" altLang="zh-CN" sz="1400" b="1">
              <a:solidFill>
                <a:schemeClr val="lt1"/>
              </a:solidFill>
            </a:endParaRPr>
          </a:p>
        </p:txBody>
      </p:sp>
      <p:sp>
        <p:nvSpPr>
          <p:cNvPr id="90" name="圆角矩形 12" title=""/>
          <p:cNvSpPr/>
          <p:nvPr>
            <p:custDataLst>
              <p:tags r:id="rId8"/>
            </p:custDataLst>
          </p:nvPr>
        </p:nvSpPr>
        <p:spPr>
          <a:xfrm>
            <a:off x="6799194" y="1873258"/>
            <a:ext cx="3382835" cy="4071968"/>
          </a:xfrm>
          <a:prstGeom prst="roundRect">
            <a:avLst>
              <a:gd name="adj" fmla="val 6621"/>
            </a:avLst>
          </a:prstGeom>
          <a:solidFill>
            <a:schemeClr val="bg1">
              <a:lumMod val="75000"/>
            </a:schemeClr>
          </a:solidFill>
          <a:ln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91" name="圆角矩形 13" title=""/>
          <p:cNvSpPr/>
          <p:nvPr>
            <p:custDataLst>
              <p:tags r:id="rId9"/>
            </p:custDataLst>
          </p:nvPr>
        </p:nvSpPr>
        <p:spPr>
          <a:xfrm>
            <a:off x="7032690" y="1949594"/>
            <a:ext cx="3637850" cy="3921987"/>
          </a:xfrm>
          <a:prstGeom prst="roundRect">
            <a:avLst>
              <a:gd name="adj" fmla="val 6621"/>
            </a:avLst>
          </a:prstGeom>
          <a:solidFill>
            <a:schemeClr val="bg1"/>
          </a:solidFill>
          <a:ln>
            <a:solidFill>
              <a:schemeClr val="lt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92" name="文本框 91" title=""/>
          <p:cNvSpPr txBox="1"/>
          <p:nvPr>
            <p:custDataLst>
              <p:tags r:id="rId10"/>
            </p:custDataLst>
          </p:nvPr>
        </p:nvSpPr>
        <p:spPr>
          <a:xfrm>
            <a:off x="7314137" y="2231160"/>
            <a:ext cx="3072791" cy="3107505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algn="l">
              <a:lnSpc>
                <a:spcPct val="120000"/>
              </a:lnSpc>
              <a:spcBef>
                <a:spcPct val="0"/>
              </a:spcBef>
              <a:spcAft>
                <a:spcPts val="800"/>
              </a:spcAft>
              <a:buSzTx/>
              <a:buFontTx/>
            </a:pPr>
            <a:r>
              <a:rPr lang="zh-CN" altLang="en-US" sz="2400" spc="160">
                <a:solidFill>
                  <a:schemeClr val="tx1"/>
                </a:solidFill>
                <a:uFillTx/>
                <a:latin typeface="Arial" pitchFamily="34" charset="0"/>
                <a:ea typeface="微软雅黑" panose="020b0503020204020204" pitchFamily="34" charset="-122"/>
                <a:sym typeface="+mn-ea"/>
              </a:rPr>
              <a:t>鲁迅是杂文的集大成者，他的杂文内容无所不包，形式不拘一格，语言亦庄亦谐，可谓嬉笑怒骂皆文章。</a:t>
            </a:r>
            <a:endParaRPr lang="zh-CN" altLang="en-US" sz="2400" spc="160">
              <a:solidFill>
                <a:schemeClr val="tx1"/>
              </a:solidFill>
              <a:uFillTx/>
              <a:latin typeface="Arial" pitchFamily="34" charset="0"/>
              <a:ea typeface="微软雅黑" panose="020b0503020204020204" pitchFamily="34" charset="-122"/>
              <a:sym typeface="+mn-ea"/>
            </a:endParaRPr>
          </a:p>
        </p:txBody>
      </p:sp>
      <p:sp>
        <p:nvSpPr>
          <p:cNvPr id="93" name="圆角矩形 15" title=""/>
          <p:cNvSpPr/>
          <p:nvPr>
            <p:custDataLst>
              <p:tags r:id="rId11"/>
            </p:custDataLst>
          </p:nvPr>
        </p:nvSpPr>
        <p:spPr>
          <a:xfrm>
            <a:off x="7313730" y="5072944"/>
            <a:ext cx="475711" cy="478703"/>
          </a:xfrm>
          <a:prstGeom prst="roundRect">
            <a:avLst>
              <a:gd name="adj" fmla="val 23765"/>
            </a:avLst>
          </a:prstGeom>
          <a:solidFill>
            <a:schemeClr val="bg1">
              <a:lumMod val="75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1400" b="1">
                <a:solidFill>
                  <a:schemeClr val="dk1"/>
                </a:solidFill>
              </a:rPr>
              <a:t>02</a:t>
            </a:r>
            <a:endParaRPr lang="en-US" altLang="zh-CN" sz="1400" b="1">
              <a:solidFill>
                <a:schemeClr val="dk1"/>
              </a:solidFill>
            </a:endParaRPr>
          </a:p>
        </p:txBody>
      </p:sp>
      <p:sp>
        <p:nvSpPr>
          <p:cNvPr id="5" name="矩形 4" title=""/>
          <p:cNvSpPr/>
          <p:nvPr>
            <p:custDataLst>
              <p:tags r:id="rId12"/>
            </p:custDataLst>
          </p:nvPr>
        </p:nvSpPr>
        <p:spPr>
          <a:xfrm>
            <a:off x="609605" y="609600"/>
            <a:ext cx="152401" cy="609605"/>
          </a:xfrm>
          <a:prstGeom prst="rect">
            <a:avLst/>
          </a:prstGeom>
          <a:gradFill>
            <a:gsLst>
              <a:gs pos="0">
                <a:srgbClr val="D9717D"/>
              </a:gs>
              <a:gs pos="100000">
                <a:srgbClr val="E32E37"/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</p:spTree>
    <p:custDataLst>
      <p:tags r:id="rId13"/>
    </p:custDataLst>
  </p:cSld>
  <p:clrMapOvr>
    <a:masterClrMapping/>
  </p:clrMapOvr>
  <p:transition spd="slow">
    <p:push dir="u"/>
  </p:transition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" name="任意多边形: 形状 14" title=""/>
          <p:cNvSpPr/>
          <p:nvPr userDrawn="1">
            <p:custDataLst>
              <p:tags r:id="rId2"/>
            </p:custDataLst>
          </p:nvPr>
        </p:nvSpPr>
        <p:spPr>
          <a:xfrm>
            <a:off x="254000" y="0"/>
            <a:ext cx="625475" cy="384810"/>
          </a:xfrm>
          <a:custGeom>
            <a:gdLst>
              <a:gd name="connsiteX0" fmla="*/ 0 w 625551"/>
              <a:gd name="connsiteY0" fmla="*/ 0 h 384826"/>
              <a:gd name="connsiteX1" fmla="*/ 625551 w 625551"/>
              <a:gd name="connsiteY1" fmla="*/ 0 h 384826"/>
              <a:gd name="connsiteX2" fmla="*/ 625551 w 625551"/>
              <a:gd name="connsiteY2" fmla="*/ 280565 h 384826"/>
              <a:gd name="connsiteX3" fmla="*/ 521290 w 625551"/>
              <a:gd name="connsiteY3" fmla="*/ 384826 h 384826"/>
              <a:gd name="connsiteX4" fmla="*/ 104261 w 625551"/>
              <a:gd name="connsiteY4" fmla="*/ 384826 h 384826"/>
              <a:gd name="connsiteX5" fmla="*/ 0 w 625551"/>
              <a:gd name="connsiteY5" fmla="*/ 280565 h 38482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625551" h="384826">
                <a:moveTo>
                  <a:pt x="0" y="0"/>
                </a:moveTo>
                <a:lnTo>
                  <a:pt x="625551" y="0"/>
                </a:lnTo>
                <a:lnTo>
                  <a:pt x="625551" y="280565"/>
                </a:lnTo>
                <a:cubicBezTo>
                  <a:pt x="625551" y="338147"/>
                  <a:pt x="578872" y="384826"/>
                  <a:pt x="521290" y="384826"/>
                </a:cubicBezTo>
                <a:lnTo>
                  <a:pt x="104261" y="384826"/>
                </a:lnTo>
                <a:cubicBezTo>
                  <a:pt x="46679" y="384826"/>
                  <a:pt x="0" y="338147"/>
                  <a:pt x="0" y="280565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>
              <a:solidFill>
                <a:schemeClr val="dk1">
                  <a:lumMod val="85000"/>
                  <a:lumOff val="15000"/>
                </a:schemeClr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13" name="任意多边形: 形状 15" title=""/>
          <p:cNvSpPr/>
          <p:nvPr userDrawn="1">
            <p:custDataLst>
              <p:tags r:id="rId3"/>
            </p:custDataLst>
          </p:nvPr>
        </p:nvSpPr>
        <p:spPr>
          <a:xfrm>
            <a:off x="11398250" y="5784850"/>
            <a:ext cx="514350" cy="1073150"/>
          </a:xfrm>
          <a:custGeom>
            <a:gdLst>
              <a:gd name="connsiteX0" fmla="*/ 85680 w 514069"/>
              <a:gd name="connsiteY0" fmla="*/ 0 h 1073154"/>
              <a:gd name="connsiteX1" fmla="*/ 428389 w 514069"/>
              <a:gd name="connsiteY1" fmla="*/ 0 h 1073154"/>
              <a:gd name="connsiteX2" fmla="*/ 514069 w 514069"/>
              <a:gd name="connsiteY2" fmla="*/ 85680 h 1073154"/>
              <a:gd name="connsiteX3" fmla="*/ 514069 w 514069"/>
              <a:gd name="connsiteY3" fmla="*/ 1073154 h 1073154"/>
              <a:gd name="connsiteX4" fmla="*/ 0 w 514069"/>
              <a:gd name="connsiteY4" fmla="*/ 1073154 h 1073154"/>
              <a:gd name="connsiteX5" fmla="*/ 0 w 514069"/>
              <a:gd name="connsiteY5" fmla="*/ 85680 h 1073154"/>
              <a:gd name="connsiteX6" fmla="*/ 85680 w 514069"/>
              <a:gd name="connsiteY6" fmla="*/ 0 h 107315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14068" h="1073154">
                <a:moveTo>
                  <a:pt x="85680" y="0"/>
                </a:moveTo>
                <a:lnTo>
                  <a:pt x="428389" y="0"/>
                </a:lnTo>
                <a:cubicBezTo>
                  <a:pt x="475709" y="0"/>
                  <a:pt x="514069" y="38360"/>
                  <a:pt x="514069" y="85680"/>
                </a:cubicBezTo>
                <a:lnTo>
                  <a:pt x="514069" y="1073154"/>
                </a:lnTo>
                <a:lnTo>
                  <a:pt x="0" y="1073154"/>
                </a:lnTo>
                <a:lnTo>
                  <a:pt x="0" y="85680"/>
                </a:lnTo>
                <a:cubicBezTo>
                  <a:pt x="0" y="38360"/>
                  <a:pt x="38360" y="0"/>
                  <a:pt x="85680" y="0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>
              <a:solidFill>
                <a:schemeClr val="dk1">
                  <a:lumMod val="85000"/>
                  <a:lumOff val="15000"/>
                </a:schemeClr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pic>
        <p:nvPicPr>
          <p:cNvPr id="11" name="图片 10" title="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/>
          <a:srcRect t="5594" b="5594"/>
          <a:stretch>
            <a:fillRect/>
          </a:stretch>
        </p:blipFill>
        <p:spPr>
          <a:xfrm>
            <a:off x="914407" y="1219188"/>
            <a:ext cx="5955804" cy="4419625"/>
          </a:xfrm>
          <a:prstGeom prst="roundRect">
            <a:avLst>
              <a:gd name="adj" fmla="val 8890"/>
            </a:avLst>
          </a:prstGeom>
          <a:effectLst>
            <a:outerShdw blurRad="279400" dist="88900" dir="2700000" algn="tl" rotWithShape="0">
              <a:srgbClr val="000000">
                <a:alpha val="10000"/>
              </a:srgbClr>
            </a:outerShdw>
          </a:effectLst>
        </p:spPr>
      </p:pic>
      <p:sp>
        <p:nvSpPr>
          <p:cNvPr id="12" name="Title 6" title=""/>
          <p:cNvSpPr txBox="1"/>
          <p:nvPr>
            <p:custDataLst>
              <p:tags r:id="rId6"/>
            </p:custDataLst>
          </p:nvPr>
        </p:nvSpPr>
        <p:spPr>
          <a:xfrm>
            <a:off x="7479827" y="2286024"/>
            <a:ext cx="3950259" cy="1981213"/>
          </a:xfrm>
          <a:prstGeom prst="rect">
            <a:avLst/>
          </a:prstGeom>
          <a:noFill/>
          <a:ln w="3175">
            <a:noFill/>
            <a:prstDash val="dash"/>
          </a:ln>
        </p:spPr>
        <p:txBody>
          <a:bodyPr wrap="square" lIns="63500" tIns="25400" rIns="63500" bIns="25400" anchor="b" anchorCtr="0">
            <a:normAutofit/>
          </a:bodyPr>
          <a:lstStyle>
            <a:defPPr>
              <a:defRPr lang="zh-CN"/>
            </a:defPPr>
            <a:lvl1pPr marL="0" algn="l" defTabSz="913765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en-US" sz="2745" b="0" kern="1200" cap="none" spc="-49" baseline="0">
                <a:ln w="3175">
                  <a:noFill/>
                </a:ln>
                <a:solidFill>
                  <a:schemeClr val="tx1"/>
                </a:solidFill>
                <a:effectLst/>
                <a:latin typeface="+mj-lt"/>
                <a:ea typeface="+mn-ea"/>
                <a:cs typeface="Segoe UI" panose="020b0502040204020203" pitchFamily="34" charset="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-285750" algn="l" fontAlgn="ctr">
              <a:lnSpc>
                <a:spcPct val="120000"/>
              </a:lnSpc>
              <a:spcBef>
                <a:spcPct val="0"/>
              </a:spcBef>
              <a:spcAft>
                <a:spcPts val="800"/>
              </a:spcAft>
              <a:buSzTx/>
              <a:buFont typeface="Wingdings" panose="05000000000000000000" charset="0"/>
              <a:buNone/>
            </a:pPr>
            <a:r>
              <a:rPr lang="en-US" altLang="zh-CN" sz="4000" spc="320">
                <a:ln w="3175">
                  <a:noFill/>
                  <a:prstDash val="dash"/>
                </a:ln>
                <a:solidFill>
                  <a:schemeClr val="dk1">
                    <a:lumMod val="75000"/>
                    <a:lumOff val="25000"/>
                  </a:schemeClr>
                </a:solidFill>
                <a:uFillTx/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02</a:t>
            </a:r>
            <a:endParaRPr lang="en-US" altLang="zh-CN" sz="4000" spc="320">
              <a:ln w="3175">
                <a:noFill/>
                <a:prstDash val="dash"/>
              </a:ln>
              <a:solidFill>
                <a:schemeClr val="dk1">
                  <a:lumMod val="75000"/>
                  <a:lumOff val="25000"/>
                </a:schemeClr>
              </a:solidFill>
              <a:uFillTx/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</a:endParaRPr>
          </a:p>
          <a:p>
            <a:pPr marL="0" lvl="0" indent="-285750" algn="l" fontAlgn="ctr">
              <a:lnSpc>
                <a:spcPct val="120000"/>
              </a:lnSpc>
              <a:spcBef>
                <a:spcPct val="0"/>
              </a:spcBef>
              <a:spcAft>
                <a:spcPts val="800"/>
              </a:spcAft>
              <a:buSzTx/>
              <a:buFont typeface="Wingdings" panose="05000000000000000000" charset="0"/>
              <a:buNone/>
            </a:pPr>
            <a:r>
              <a:rPr lang="zh-CN" altLang="en-US" sz="4000" spc="320">
                <a:ln w="3175">
                  <a:noFill/>
                  <a:prstDash val="dash"/>
                </a:ln>
                <a:solidFill>
                  <a:schemeClr val="dk1">
                    <a:lumMod val="75000"/>
                    <a:lumOff val="25000"/>
                  </a:schemeClr>
                </a:solidFill>
                <a:uFillTx/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整体感知</a:t>
            </a:r>
            <a:endParaRPr lang="zh-CN" altLang="en-US" sz="4000" spc="320">
              <a:ln w="3175">
                <a:noFill/>
                <a:prstDash val="dash"/>
              </a:ln>
              <a:solidFill>
                <a:schemeClr val="dk1">
                  <a:lumMod val="75000"/>
                  <a:lumOff val="25000"/>
                </a:schemeClr>
              </a:solidFill>
              <a:uFillTx/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" name="矩形 5" title=""/>
          <p:cNvSpPr/>
          <p:nvPr>
            <p:custDataLst>
              <p:tags r:id="rId7"/>
            </p:custDataLst>
          </p:nvPr>
        </p:nvSpPr>
        <p:spPr>
          <a:xfrm>
            <a:off x="12039599" y="1523985"/>
            <a:ext cx="152401" cy="3810031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</p:spTree>
    <p:custDataLst>
      <p:tags r:id="rId8"/>
    </p:custDataLst>
  </p:cSld>
  <p:clrMapOvr>
    <a:masterClrMapping/>
  </p:clrMapOvr>
  <p:transition spd="slow">
    <p:wheel spokes="8"/>
  </p:transition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" name="任意多边形: 形状 14" title=""/>
          <p:cNvSpPr/>
          <p:nvPr userDrawn="1">
            <p:custDataLst>
              <p:tags r:id="rId2"/>
            </p:custDataLst>
          </p:nvPr>
        </p:nvSpPr>
        <p:spPr>
          <a:xfrm>
            <a:off x="254000" y="0"/>
            <a:ext cx="625475" cy="384810"/>
          </a:xfrm>
          <a:custGeom>
            <a:gdLst>
              <a:gd name="connsiteX0" fmla="*/ 0 w 625551"/>
              <a:gd name="connsiteY0" fmla="*/ 0 h 384826"/>
              <a:gd name="connsiteX1" fmla="*/ 625551 w 625551"/>
              <a:gd name="connsiteY1" fmla="*/ 0 h 384826"/>
              <a:gd name="connsiteX2" fmla="*/ 625551 w 625551"/>
              <a:gd name="connsiteY2" fmla="*/ 280565 h 384826"/>
              <a:gd name="connsiteX3" fmla="*/ 521290 w 625551"/>
              <a:gd name="connsiteY3" fmla="*/ 384826 h 384826"/>
              <a:gd name="connsiteX4" fmla="*/ 104261 w 625551"/>
              <a:gd name="connsiteY4" fmla="*/ 384826 h 384826"/>
              <a:gd name="connsiteX5" fmla="*/ 0 w 625551"/>
              <a:gd name="connsiteY5" fmla="*/ 280565 h 38482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625551" h="384826">
                <a:moveTo>
                  <a:pt x="0" y="0"/>
                </a:moveTo>
                <a:lnTo>
                  <a:pt x="625551" y="0"/>
                </a:lnTo>
                <a:lnTo>
                  <a:pt x="625551" y="280565"/>
                </a:lnTo>
                <a:cubicBezTo>
                  <a:pt x="625551" y="338147"/>
                  <a:pt x="578872" y="384826"/>
                  <a:pt x="521290" y="384826"/>
                </a:cubicBezTo>
                <a:lnTo>
                  <a:pt x="104261" y="384826"/>
                </a:lnTo>
                <a:cubicBezTo>
                  <a:pt x="46679" y="384826"/>
                  <a:pt x="0" y="338147"/>
                  <a:pt x="0" y="280565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>
              <a:solidFill>
                <a:schemeClr val="dk1">
                  <a:lumMod val="85000"/>
                  <a:lumOff val="15000"/>
                </a:schemeClr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16" name="任意多边形: 形状 15" title=""/>
          <p:cNvSpPr/>
          <p:nvPr userDrawn="1">
            <p:custDataLst>
              <p:tags r:id="rId3"/>
            </p:custDataLst>
          </p:nvPr>
        </p:nvSpPr>
        <p:spPr>
          <a:xfrm>
            <a:off x="11398250" y="5784850"/>
            <a:ext cx="514350" cy="1073150"/>
          </a:xfrm>
          <a:custGeom>
            <a:gdLst>
              <a:gd name="connsiteX0" fmla="*/ 85680 w 514069"/>
              <a:gd name="connsiteY0" fmla="*/ 0 h 1073154"/>
              <a:gd name="connsiteX1" fmla="*/ 428389 w 514069"/>
              <a:gd name="connsiteY1" fmla="*/ 0 h 1073154"/>
              <a:gd name="connsiteX2" fmla="*/ 514069 w 514069"/>
              <a:gd name="connsiteY2" fmla="*/ 85680 h 1073154"/>
              <a:gd name="connsiteX3" fmla="*/ 514069 w 514069"/>
              <a:gd name="connsiteY3" fmla="*/ 1073154 h 1073154"/>
              <a:gd name="connsiteX4" fmla="*/ 0 w 514069"/>
              <a:gd name="connsiteY4" fmla="*/ 1073154 h 1073154"/>
              <a:gd name="connsiteX5" fmla="*/ 0 w 514069"/>
              <a:gd name="connsiteY5" fmla="*/ 85680 h 1073154"/>
              <a:gd name="connsiteX6" fmla="*/ 85680 w 514069"/>
              <a:gd name="connsiteY6" fmla="*/ 0 h 107315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14068" h="1073154">
                <a:moveTo>
                  <a:pt x="85680" y="0"/>
                </a:moveTo>
                <a:lnTo>
                  <a:pt x="428389" y="0"/>
                </a:lnTo>
                <a:cubicBezTo>
                  <a:pt x="475709" y="0"/>
                  <a:pt x="514069" y="38360"/>
                  <a:pt x="514069" y="85680"/>
                </a:cubicBezTo>
                <a:lnTo>
                  <a:pt x="514069" y="1073154"/>
                </a:lnTo>
                <a:lnTo>
                  <a:pt x="0" y="1073154"/>
                </a:lnTo>
                <a:lnTo>
                  <a:pt x="0" y="85680"/>
                </a:lnTo>
                <a:cubicBezTo>
                  <a:pt x="0" y="38360"/>
                  <a:pt x="38360" y="0"/>
                  <a:pt x="85680" y="0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>
              <a:solidFill>
                <a:schemeClr val="dk1">
                  <a:lumMod val="85000"/>
                  <a:lumOff val="15000"/>
                </a:schemeClr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11" name="文本框 10" title=""/>
          <p:cNvSpPr txBox="1"/>
          <p:nvPr>
            <p:custDataLst>
              <p:tags r:id="rId4"/>
            </p:custDataLst>
          </p:nvPr>
        </p:nvSpPr>
        <p:spPr>
          <a:xfrm>
            <a:off x="914407" y="1981222"/>
            <a:ext cx="2705113" cy="1981213"/>
          </a:xfrm>
          <a:prstGeom prst="rect">
            <a:avLst/>
          </a:prstGeom>
          <a:noFill/>
        </p:spPr>
        <p:txBody>
          <a:bodyPr wrap="square" lIns="63500" tIns="25400" rIns="63500" bIns="254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lnSpc>
                <a:spcPct val="110000"/>
              </a:lnSpc>
              <a:spcBef>
                <a:spcPct val="0"/>
              </a:spcBef>
              <a:spcAft>
                <a:spcPct val="0"/>
              </a:spcAft>
              <a:buSzTx/>
              <a:buNone/>
            </a:pPr>
            <a:r>
              <a:rPr lang="zh-CN" altLang="en-US" sz="3800" b="1" spc="220">
                <a:solidFill>
                  <a:schemeClr val="accent1"/>
                </a:solidFill>
                <a:uFillTx/>
                <a:latin typeface="汉仪旗黑-85S" panose="00020600040101010101" pitchFamily="18" charset="-122"/>
                <a:ea typeface="汉仪旗黑-85S" panose="00020600040101010101" pitchFamily="18" charset="-122"/>
              </a:rPr>
              <a:t>生字词通关</a:t>
            </a:r>
            <a:endParaRPr lang="zh-CN" altLang="en-US" sz="3800" b="1" spc="220">
              <a:solidFill>
                <a:schemeClr val="accent1"/>
              </a:solidFill>
              <a:uFillTx/>
              <a:latin typeface="汉仪旗黑-85S" panose="00020600040101010101" pitchFamily="18" charset="-122"/>
              <a:ea typeface="汉仪旗黑-85S" panose="00020600040101010101" pitchFamily="18" charset="-122"/>
            </a:endParaRPr>
          </a:p>
        </p:txBody>
      </p:sp>
      <p:sp>
        <p:nvSpPr>
          <p:cNvPr id="12" name="Title 6" title=""/>
          <p:cNvSpPr txBox="1"/>
          <p:nvPr>
            <p:custDataLst>
              <p:tags r:id="rId5"/>
            </p:custDataLst>
          </p:nvPr>
        </p:nvSpPr>
        <p:spPr>
          <a:xfrm>
            <a:off x="4229100" y="1036320"/>
            <a:ext cx="7683500" cy="4785360"/>
          </a:xfrm>
          <a:prstGeom prst="rect">
            <a:avLst/>
          </a:prstGeom>
          <a:noFill/>
          <a:ln w="3175">
            <a:noFill/>
            <a:prstDash val="dash"/>
          </a:ln>
        </p:spPr>
        <p:txBody>
          <a:bodyPr wrap="square" lIns="63500" tIns="25400" rIns="63500" bIns="25400" anchor="ctr" anchorCtr="0">
            <a:normAutofit/>
          </a:bodyPr>
          <a:lstStyle>
            <a:defPPr>
              <a:defRPr lang="zh-CN"/>
            </a:defPPr>
            <a:lvl1pPr marL="0" algn="l" defTabSz="913765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en-US" sz="2745" b="0" kern="1200" cap="none" spc="-49" baseline="0">
                <a:ln w="3175">
                  <a:noFill/>
                </a:ln>
                <a:solidFill>
                  <a:schemeClr val="tx1"/>
                </a:solidFill>
                <a:effectLst/>
                <a:latin typeface="+mj-lt"/>
                <a:ea typeface="+mn-ea"/>
                <a:cs typeface="Segoe UI" panose="020b0502040204020203" pitchFamily="34" charset="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lvl="0" indent="-342900" algn="l" fontAlgn="ctr">
              <a:lnSpc>
                <a:spcPct val="120000"/>
              </a:lnSpc>
              <a:spcBef>
                <a:spcPct val="0"/>
              </a:spcBef>
              <a:spcAft>
                <a:spcPts val="800"/>
              </a:spcAft>
              <a:buSzTx/>
              <a:buFont typeface="Wingdings" panose="05000000000000000000" charset="0"/>
              <a:buChar char="l"/>
            </a:pPr>
            <a:r>
              <a:rPr lang="zh-CN" altLang="en-US" sz="2800" spc="130">
                <a:ln w="3175">
                  <a:noFill/>
                  <a:prstDash val="dash"/>
                </a:ln>
                <a:solidFill>
                  <a:schemeClr val="dk1">
                    <a:lumMod val="75000"/>
                    <a:lumOff val="25000"/>
                  </a:schemeClr>
                </a:solidFill>
                <a:uFillTx/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自诩 （zì xǔ ）       </a:t>
            </a:r>
            <a:endParaRPr lang="zh-CN" altLang="en-US" sz="2800" spc="130">
              <a:ln w="3175">
                <a:noFill/>
                <a:prstDash val="dash"/>
              </a:ln>
              <a:solidFill>
                <a:schemeClr val="dk1">
                  <a:lumMod val="75000"/>
                  <a:lumOff val="25000"/>
                </a:schemeClr>
              </a:solidFill>
              <a:uFillTx/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</a:endParaRPr>
          </a:p>
          <a:p>
            <a:pPr marL="342900" lvl="0" indent="-342900" algn="l" fontAlgn="ctr">
              <a:lnSpc>
                <a:spcPct val="120000"/>
              </a:lnSpc>
              <a:spcBef>
                <a:spcPct val="0"/>
              </a:spcBef>
              <a:spcAft>
                <a:spcPts val="800"/>
              </a:spcAft>
              <a:buSzTx/>
              <a:buFont typeface="Wingdings" panose="05000000000000000000" charset="0"/>
              <a:buChar char="l"/>
            </a:pPr>
            <a:r>
              <a:rPr lang="zh-CN" altLang="en-US" sz="2800" spc="130">
                <a:ln w="3175">
                  <a:noFill/>
                  <a:prstDash val="dash"/>
                </a:ln>
                <a:solidFill>
                  <a:schemeClr val="dk1">
                    <a:lumMod val="75000"/>
                    <a:lumOff val="25000"/>
                  </a:schemeClr>
                </a:solidFill>
                <a:uFillTx/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残羹冷炙 （cán ɡēnɡ lěnɡ zhì ）</a:t>
            </a:r>
            <a:endParaRPr lang="zh-CN" altLang="en-US" sz="2800" spc="130">
              <a:ln w="3175">
                <a:noFill/>
                <a:prstDash val="dash"/>
              </a:ln>
              <a:solidFill>
                <a:schemeClr val="dk1">
                  <a:lumMod val="75000"/>
                  <a:lumOff val="25000"/>
                </a:schemeClr>
              </a:solidFill>
              <a:uFillTx/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</a:endParaRPr>
          </a:p>
          <a:p>
            <a:pPr marL="342900" lvl="0" indent="-342900" algn="l" fontAlgn="ctr">
              <a:lnSpc>
                <a:spcPct val="120000"/>
              </a:lnSpc>
              <a:spcBef>
                <a:spcPct val="0"/>
              </a:spcBef>
              <a:spcAft>
                <a:spcPts val="800"/>
              </a:spcAft>
              <a:buSzTx/>
              <a:buFont typeface="Wingdings" panose="05000000000000000000" charset="0"/>
              <a:buChar char="l"/>
            </a:pPr>
            <a:r>
              <a:rPr lang="zh-CN" altLang="en-US" sz="2800" spc="130">
                <a:ln w="3175">
                  <a:noFill/>
                  <a:prstDash val="dash"/>
                </a:ln>
                <a:solidFill>
                  <a:schemeClr val="dk1">
                    <a:lumMod val="75000"/>
                    <a:lumOff val="25000"/>
                  </a:schemeClr>
                </a:solidFill>
                <a:uFillTx/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  <a:sym typeface="+mn-ea"/>
              </a:rPr>
              <a:t>冠冕  （ɡuān miǎn ）  </a:t>
            </a:r>
            <a:r>
              <a:rPr altLang="zh-CN" sz="2800" spc="130">
                <a:ln w="3175">
                  <a:noFill/>
                  <a:prstDash val="dash"/>
                </a:ln>
                <a:solidFill>
                  <a:schemeClr val="dk1">
                    <a:lumMod val="75000"/>
                    <a:lumOff val="25000"/>
                  </a:schemeClr>
                </a:solidFill>
                <a:uFillTx/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  <a:sym typeface="+mn-ea"/>
              </a:rPr>
              <a:t>  </a:t>
            </a:r>
            <a:r>
              <a:rPr lang="zh-CN" altLang="en-US" sz="2800" spc="130">
                <a:ln w="3175">
                  <a:noFill/>
                  <a:prstDash val="dash"/>
                </a:ln>
                <a:solidFill>
                  <a:schemeClr val="dk1">
                    <a:lumMod val="75000"/>
                    <a:lumOff val="25000"/>
                  </a:schemeClr>
                </a:solidFill>
                <a:uFillTx/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  <a:sym typeface="+mn-ea"/>
              </a:rPr>
              <a:t>吝啬 （lìn sè ）</a:t>
            </a:r>
            <a:r>
              <a:rPr lang="zh-CN" altLang="en-US" sz="2800" spc="130">
                <a:ln w="3175">
                  <a:noFill/>
                  <a:prstDash val="dash"/>
                </a:ln>
                <a:solidFill>
                  <a:schemeClr val="dk1">
                    <a:lumMod val="75000"/>
                    <a:lumOff val="25000"/>
                  </a:schemeClr>
                </a:solidFill>
                <a:uFillTx/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                  </a:t>
            </a:r>
            <a:endParaRPr lang="zh-CN" altLang="en-US" sz="2800" spc="130">
              <a:ln w="3175">
                <a:noFill/>
                <a:prstDash val="dash"/>
              </a:ln>
              <a:solidFill>
                <a:schemeClr val="dk1">
                  <a:lumMod val="75000"/>
                  <a:lumOff val="25000"/>
                </a:schemeClr>
              </a:solidFill>
              <a:uFillTx/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</a:endParaRPr>
          </a:p>
          <a:p>
            <a:pPr marL="368300" lvl="0" indent="-368300" algn="l" fontAlgn="ctr">
              <a:lnSpc>
                <a:spcPct val="120000"/>
              </a:lnSpc>
              <a:spcBef>
                <a:spcPct val="0"/>
              </a:spcBef>
              <a:spcAft>
                <a:spcPts val="800"/>
              </a:spcAft>
              <a:buSzTx/>
              <a:buFont typeface="Wingdings" panose="05000000000000000000" charset="0"/>
              <a:buChar char="l"/>
            </a:pPr>
            <a:r>
              <a:rPr lang="zh-CN" altLang="en-US" sz="2800" spc="130">
                <a:ln w="3175">
                  <a:noFill/>
                  <a:prstDash val="dash"/>
                </a:ln>
                <a:solidFill>
                  <a:schemeClr val="dk1">
                    <a:lumMod val="75000"/>
                    <a:lumOff val="25000"/>
                  </a:schemeClr>
                </a:solidFill>
                <a:uFillTx/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脑髓（nǎo suǐ）           </a:t>
            </a:r>
            <a:r>
              <a:rPr altLang="zh-CN" sz="2800" spc="130">
                <a:ln w="3175">
                  <a:noFill/>
                  <a:prstDash val="dash"/>
                </a:ln>
                <a:solidFill>
                  <a:schemeClr val="dk1">
                    <a:lumMod val="75000"/>
                    <a:lumOff val="25000"/>
                  </a:schemeClr>
                </a:solidFill>
                <a:uFillTx/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 </a:t>
            </a:r>
            <a:r>
              <a:rPr lang="zh-CN" altLang="en-US" sz="2800" spc="130">
                <a:ln w="3175">
                  <a:noFill/>
                  <a:prstDash val="dash"/>
                </a:ln>
                <a:solidFill>
                  <a:schemeClr val="dk1">
                    <a:lumMod val="75000"/>
                    <a:lumOff val="25000"/>
                  </a:schemeClr>
                </a:solidFill>
                <a:uFillTx/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譬如（pì rú）   </a:t>
            </a:r>
            <a:endParaRPr lang="zh-CN" altLang="en-US" sz="2800" spc="130">
              <a:ln w="3175">
                <a:noFill/>
                <a:prstDash val="dash"/>
              </a:ln>
              <a:solidFill>
                <a:schemeClr val="dk1">
                  <a:lumMod val="75000"/>
                  <a:lumOff val="25000"/>
                </a:schemeClr>
              </a:solidFill>
              <a:uFillTx/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</a:endParaRPr>
          </a:p>
          <a:p>
            <a:pPr marL="368300" lvl="0" indent="-368300" algn="l" fontAlgn="ctr">
              <a:lnSpc>
                <a:spcPct val="120000"/>
              </a:lnSpc>
              <a:spcBef>
                <a:spcPct val="0"/>
              </a:spcBef>
              <a:spcAft>
                <a:spcPts val="800"/>
              </a:spcAft>
              <a:buSzTx/>
              <a:buFont typeface="Wingdings" panose="05000000000000000000" charset="0"/>
              <a:buChar char="l"/>
            </a:pPr>
            <a:r>
              <a:rPr lang="zh-CN" altLang="en-US" sz="2800" spc="130">
                <a:ln w="3175">
                  <a:noFill/>
                  <a:prstDash val="dash"/>
                </a:ln>
                <a:solidFill>
                  <a:schemeClr val="dk1">
                    <a:lumMod val="75000"/>
                    <a:lumOff val="25000"/>
                  </a:schemeClr>
                </a:solidFill>
                <a:uFillTx/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女婿 （nǚ xù ）            </a:t>
            </a:r>
            <a:r>
              <a:rPr altLang="zh-CN" sz="2800" spc="130">
                <a:ln w="3175">
                  <a:noFill/>
                  <a:prstDash val="dash"/>
                </a:ln>
                <a:solidFill>
                  <a:schemeClr val="dk1">
                    <a:lumMod val="75000"/>
                    <a:lumOff val="25000"/>
                  </a:schemeClr>
                </a:solidFill>
                <a:uFillTx/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 </a:t>
            </a:r>
            <a:r>
              <a:rPr lang="zh-CN" altLang="en-US" sz="2800" spc="130">
                <a:ln w="3175">
                  <a:noFill/>
                  <a:prstDash val="dash"/>
                </a:ln>
                <a:solidFill>
                  <a:schemeClr val="dk1">
                    <a:lumMod val="75000"/>
                    <a:lumOff val="25000"/>
                  </a:schemeClr>
                </a:solidFill>
                <a:uFillTx/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孱头（càn tóu）             </a:t>
            </a:r>
            <a:endParaRPr lang="zh-CN" altLang="en-US" sz="2800" spc="130">
              <a:ln w="3175">
                <a:noFill/>
                <a:prstDash val="dash"/>
              </a:ln>
              <a:solidFill>
                <a:schemeClr val="dk1">
                  <a:lumMod val="75000"/>
                  <a:lumOff val="25000"/>
                </a:schemeClr>
              </a:solidFill>
              <a:uFillTx/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</a:endParaRPr>
          </a:p>
          <a:p>
            <a:pPr marL="368300" lvl="0" indent="-368300" algn="l" fontAlgn="ctr">
              <a:lnSpc>
                <a:spcPct val="120000"/>
              </a:lnSpc>
              <a:spcBef>
                <a:spcPct val="0"/>
              </a:spcBef>
              <a:spcAft>
                <a:spcPts val="800"/>
              </a:spcAft>
              <a:buSzTx/>
              <a:buFont typeface="Wingdings" panose="05000000000000000000" charset="0"/>
              <a:buChar char="l"/>
            </a:pPr>
            <a:r>
              <a:rPr lang="zh-CN" altLang="en-US" sz="2800" spc="130">
                <a:ln w="3175">
                  <a:noFill/>
                  <a:prstDash val="dash"/>
                </a:ln>
                <a:solidFill>
                  <a:schemeClr val="dk1">
                    <a:lumMod val="75000"/>
                    <a:lumOff val="25000"/>
                  </a:schemeClr>
                </a:solidFill>
                <a:uFillTx/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蹩脚（bié jiǎo）            辨别（biàn bié ）</a:t>
            </a:r>
            <a:endParaRPr lang="zh-CN" altLang="en-US" sz="2800" spc="130">
              <a:ln w="3175">
                <a:noFill/>
                <a:prstDash val="dash"/>
              </a:ln>
              <a:solidFill>
                <a:schemeClr val="dk1">
                  <a:lumMod val="75000"/>
                  <a:lumOff val="25000"/>
                </a:schemeClr>
              </a:solidFill>
              <a:uFillTx/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7" name="矩形 6" title=""/>
          <p:cNvSpPr/>
          <p:nvPr>
            <p:custDataLst>
              <p:tags r:id="rId6"/>
            </p:custDataLst>
          </p:nvPr>
        </p:nvSpPr>
        <p:spPr>
          <a:xfrm>
            <a:off x="1421617" y="6"/>
            <a:ext cx="1690700" cy="1524012"/>
          </a:xfrm>
          <a:prstGeom prst="rect">
            <a:avLst/>
          </a:prstGeom>
          <a:solidFill>
            <a:schemeClr val="dk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8" name="矩形 7" title=""/>
          <p:cNvSpPr/>
          <p:nvPr>
            <p:custDataLst>
              <p:tags r:id="rId7"/>
            </p:custDataLst>
          </p:nvPr>
        </p:nvSpPr>
        <p:spPr>
          <a:xfrm>
            <a:off x="1421617" y="1676419"/>
            <a:ext cx="1690700" cy="76201"/>
          </a:xfrm>
          <a:prstGeom prst="rect">
            <a:avLst/>
          </a:prstGeom>
          <a:solidFill>
            <a:schemeClr val="dk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10" name="矩形 9" title=""/>
          <p:cNvSpPr/>
          <p:nvPr>
            <p:custDataLst>
              <p:tags r:id="rId8"/>
            </p:custDataLst>
          </p:nvPr>
        </p:nvSpPr>
        <p:spPr>
          <a:xfrm>
            <a:off x="1421617" y="4267185"/>
            <a:ext cx="1690700" cy="2590815"/>
          </a:xfrm>
          <a:prstGeom prst="rect">
            <a:avLst/>
          </a:prstGeom>
          <a:solidFill>
            <a:schemeClr val="dk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</p:spTree>
    <p:custDataLst>
      <p:tags r:id="rId9"/>
    </p:custDataLst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任意多边形: 形状 14" title=""/>
          <p:cNvSpPr/>
          <p:nvPr userDrawn="1">
            <p:custDataLst>
              <p:tags r:id="rId2"/>
            </p:custDataLst>
          </p:nvPr>
        </p:nvSpPr>
        <p:spPr>
          <a:xfrm>
            <a:off x="254000" y="0"/>
            <a:ext cx="625475" cy="384810"/>
          </a:xfrm>
          <a:custGeom>
            <a:gdLst>
              <a:gd name="connsiteX0" fmla="*/ 0 w 625551"/>
              <a:gd name="connsiteY0" fmla="*/ 0 h 384826"/>
              <a:gd name="connsiteX1" fmla="*/ 625551 w 625551"/>
              <a:gd name="connsiteY1" fmla="*/ 0 h 384826"/>
              <a:gd name="connsiteX2" fmla="*/ 625551 w 625551"/>
              <a:gd name="connsiteY2" fmla="*/ 280565 h 384826"/>
              <a:gd name="connsiteX3" fmla="*/ 521290 w 625551"/>
              <a:gd name="connsiteY3" fmla="*/ 384826 h 384826"/>
              <a:gd name="connsiteX4" fmla="*/ 104261 w 625551"/>
              <a:gd name="connsiteY4" fmla="*/ 384826 h 384826"/>
              <a:gd name="connsiteX5" fmla="*/ 0 w 625551"/>
              <a:gd name="connsiteY5" fmla="*/ 280565 h 38482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625551" h="384826">
                <a:moveTo>
                  <a:pt x="0" y="0"/>
                </a:moveTo>
                <a:lnTo>
                  <a:pt x="625551" y="0"/>
                </a:lnTo>
                <a:lnTo>
                  <a:pt x="625551" y="280565"/>
                </a:lnTo>
                <a:cubicBezTo>
                  <a:pt x="625551" y="338147"/>
                  <a:pt x="578872" y="384826"/>
                  <a:pt x="521290" y="384826"/>
                </a:cubicBezTo>
                <a:lnTo>
                  <a:pt x="104261" y="384826"/>
                </a:lnTo>
                <a:cubicBezTo>
                  <a:pt x="46679" y="384826"/>
                  <a:pt x="0" y="338147"/>
                  <a:pt x="0" y="280565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>
              <a:solidFill>
                <a:schemeClr val="dk1">
                  <a:lumMod val="85000"/>
                  <a:lumOff val="15000"/>
                </a:schemeClr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4" name="任意多边形: 形状 15" title=""/>
          <p:cNvSpPr/>
          <p:nvPr userDrawn="1">
            <p:custDataLst>
              <p:tags r:id="rId3"/>
            </p:custDataLst>
          </p:nvPr>
        </p:nvSpPr>
        <p:spPr>
          <a:xfrm>
            <a:off x="11398250" y="5784850"/>
            <a:ext cx="514350" cy="1073150"/>
          </a:xfrm>
          <a:custGeom>
            <a:gdLst>
              <a:gd name="connsiteX0" fmla="*/ 85680 w 514069"/>
              <a:gd name="connsiteY0" fmla="*/ 0 h 1073154"/>
              <a:gd name="connsiteX1" fmla="*/ 428389 w 514069"/>
              <a:gd name="connsiteY1" fmla="*/ 0 h 1073154"/>
              <a:gd name="connsiteX2" fmla="*/ 514069 w 514069"/>
              <a:gd name="connsiteY2" fmla="*/ 85680 h 1073154"/>
              <a:gd name="connsiteX3" fmla="*/ 514069 w 514069"/>
              <a:gd name="connsiteY3" fmla="*/ 1073154 h 1073154"/>
              <a:gd name="connsiteX4" fmla="*/ 0 w 514069"/>
              <a:gd name="connsiteY4" fmla="*/ 1073154 h 1073154"/>
              <a:gd name="connsiteX5" fmla="*/ 0 w 514069"/>
              <a:gd name="connsiteY5" fmla="*/ 85680 h 1073154"/>
              <a:gd name="connsiteX6" fmla="*/ 85680 w 514069"/>
              <a:gd name="connsiteY6" fmla="*/ 0 h 107315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14068" h="1073154">
                <a:moveTo>
                  <a:pt x="85680" y="0"/>
                </a:moveTo>
                <a:lnTo>
                  <a:pt x="428389" y="0"/>
                </a:lnTo>
                <a:cubicBezTo>
                  <a:pt x="475709" y="0"/>
                  <a:pt x="514069" y="38360"/>
                  <a:pt x="514069" y="85680"/>
                </a:cubicBezTo>
                <a:lnTo>
                  <a:pt x="514069" y="1073154"/>
                </a:lnTo>
                <a:lnTo>
                  <a:pt x="0" y="1073154"/>
                </a:lnTo>
                <a:lnTo>
                  <a:pt x="0" y="85680"/>
                </a:lnTo>
                <a:cubicBezTo>
                  <a:pt x="0" y="38360"/>
                  <a:pt x="38360" y="0"/>
                  <a:pt x="85680" y="0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>
              <a:solidFill>
                <a:schemeClr val="dk1">
                  <a:lumMod val="85000"/>
                  <a:lumOff val="15000"/>
                </a:schemeClr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5" name="矩形 4" title=""/>
          <p:cNvSpPr/>
          <p:nvPr>
            <p:custDataLst>
              <p:tags r:id="rId4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pattFill prst="dotGrid">
            <a:fgClr>
              <a:schemeClr val="lt2">
                <a:lumMod val="85000"/>
              </a:schemeClr>
            </a:fgClr>
            <a:bgClr>
              <a:schemeClr val="lt2"/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 sz="1600" b="1">
              <a:solidFill>
                <a:schemeClr val="lt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9" name="矩形 8" title=""/>
          <p:cNvSpPr/>
          <p:nvPr>
            <p:custDataLst>
              <p:tags r:id="rId5"/>
            </p:custDataLst>
          </p:nvPr>
        </p:nvSpPr>
        <p:spPr>
          <a:xfrm>
            <a:off x="449582" y="617123"/>
            <a:ext cx="11412219" cy="5821624"/>
          </a:xfrm>
          <a:prstGeom prst="rect">
            <a:avLst/>
          </a:prstGeom>
          <a:solidFill>
            <a:schemeClr val="lt2"/>
          </a:solidFill>
          <a:ln w="127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 sz="1600" b="1">
              <a:solidFill>
                <a:schemeClr val="lt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8" name="矩形 7" title=""/>
          <p:cNvSpPr/>
          <p:nvPr>
            <p:custDataLst>
              <p:tags r:id="rId6"/>
            </p:custDataLst>
          </p:nvPr>
        </p:nvSpPr>
        <p:spPr>
          <a:xfrm>
            <a:off x="350862" y="518189"/>
            <a:ext cx="11412219" cy="5821623"/>
          </a:xfrm>
          <a:prstGeom prst="rect">
            <a:avLst/>
          </a:prstGeom>
          <a:noFill/>
          <a:ln w="1270"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 sz="1600" b="1">
              <a:solidFill>
                <a:schemeClr val="lt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7" name="矩形 6" title=""/>
          <p:cNvSpPr/>
          <p:nvPr>
            <p:custDataLst>
              <p:tags r:id="rId7"/>
            </p:custDataLst>
          </p:nvPr>
        </p:nvSpPr>
        <p:spPr>
          <a:xfrm>
            <a:off x="252141" y="419254"/>
            <a:ext cx="11412219" cy="5821623"/>
          </a:xfrm>
          <a:prstGeom prst="rect">
            <a:avLst/>
          </a:prstGeom>
          <a:noFill/>
          <a:ln w="127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 sz="1600" b="1">
              <a:solidFill>
                <a:schemeClr val="lt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grpSp>
        <p:nvGrpSpPr>
          <p:cNvPr id="14" name="组合 13" title=""/>
          <p:cNvGrpSpPr>
            <a:grpSpLocks noChangeAspect="1"/>
          </p:cNvGrpSpPr>
          <p:nvPr>
            <p:custDataLst>
              <p:tags r:id="rId8"/>
            </p:custDataLst>
          </p:nvPr>
        </p:nvGrpSpPr>
        <p:grpSpPr>
          <a:xfrm>
            <a:off x="669925" y="1349393"/>
            <a:ext cx="622313" cy="543032"/>
            <a:chOff x="1168400" y="1347856"/>
            <a:chExt cx="723913" cy="631688"/>
          </a:xfrm>
          <a:solidFill>
            <a:schemeClr val="bg1">
              <a:alpha val="15000"/>
            </a:schemeClr>
          </a:solidFill>
        </p:grpSpPr>
        <p:sp>
          <p:nvSpPr>
            <p:cNvPr id="15" name="任意多边形: 形状 14"/>
            <p:cNvSpPr>
              <a:spLocks noChangeAspect="1"/>
            </p:cNvSpPr>
            <p:nvPr>
              <p:custDataLst>
                <p:tags r:id="rId9"/>
              </p:custDataLst>
            </p:nvPr>
          </p:nvSpPr>
          <p:spPr>
            <a:xfrm>
              <a:off x="1168400" y="1347856"/>
              <a:ext cx="311295" cy="631688"/>
            </a:xfrm>
            <a:custGeom>
              <a:gdLst>
                <a:gd name="connsiteX0" fmla="*/ 207995 w 295275"/>
                <a:gd name="connsiteY0" fmla="*/ 0 h 599179"/>
                <a:gd name="connsiteX1" fmla="*/ 218480 w 295275"/>
                <a:gd name="connsiteY1" fmla="*/ 17025 h 599179"/>
                <a:gd name="connsiteX2" fmla="*/ 263922 w 295275"/>
                <a:gd name="connsiteY2" fmla="*/ 59952 h 599179"/>
                <a:gd name="connsiteX3" fmla="*/ 275967 w 295275"/>
                <a:gd name="connsiteY3" fmla="*/ 66705 h 599179"/>
                <a:gd name="connsiteX4" fmla="*/ 258864 w 295275"/>
                <a:gd name="connsiteY4" fmla="*/ 77309 h 599179"/>
                <a:gd name="connsiteX5" fmla="*/ 164932 w 295275"/>
                <a:gd name="connsiteY5" fmla="*/ 229252 h 599179"/>
                <a:gd name="connsiteX6" fmla="*/ 145322 w 295275"/>
                <a:gd name="connsiteY6" fmla="*/ 303904 h 599179"/>
                <a:gd name="connsiteX7" fmla="*/ 295275 w 295275"/>
                <a:gd name="connsiteY7" fmla="*/ 303904 h 599179"/>
                <a:gd name="connsiteX8" fmla="*/ 295275 w 295275"/>
                <a:gd name="connsiteY8" fmla="*/ 599179 h 599179"/>
                <a:gd name="connsiteX9" fmla="*/ 0 w 295275"/>
                <a:gd name="connsiteY9" fmla="*/ 599179 h 599179"/>
                <a:gd name="connsiteX10" fmla="*/ 0 w 295275"/>
                <a:gd name="connsiteY10" fmla="*/ 303904 h 599179"/>
                <a:gd name="connsiteX11" fmla="*/ 5952 w 295275"/>
                <a:gd name="connsiteY11" fmla="*/ 269304 h 599179"/>
                <a:gd name="connsiteX12" fmla="*/ 204540 w 295275"/>
                <a:gd name="connsiteY12" fmla="*/ 547 h 599179"/>
                <a:gd name="connsiteX0-1" fmla="*/ 207995 w 295275"/>
                <a:gd name="connsiteY0-2" fmla="*/ 0 h 599179"/>
                <a:gd name="connsiteX1-3" fmla="*/ 218480 w 295275"/>
                <a:gd name="connsiteY1-4" fmla="*/ 17025 h 599179"/>
                <a:gd name="connsiteX2-5" fmla="*/ 263922 w 295275"/>
                <a:gd name="connsiteY2-6" fmla="*/ 59952 h 599179"/>
                <a:gd name="connsiteX3-7" fmla="*/ 275967 w 295275"/>
                <a:gd name="connsiteY3-8" fmla="*/ 66705 h 599179"/>
                <a:gd name="connsiteX4-9" fmla="*/ 258864 w 295275"/>
                <a:gd name="connsiteY4-10" fmla="*/ 77309 h 599179"/>
                <a:gd name="connsiteX5-11" fmla="*/ 164932 w 295275"/>
                <a:gd name="connsiteY5-12" fmla="*/ 229252 h 599179"/>
                <a:gd name="connsiteX6-13" fmla="*/ 152376 w 295275"/>
                <a:gd name="connsiteY6-14" fmla="*/ 303904 h 599179"/>
                <a:gd name="connsiteX7-15" fmla="*/ 295275 w 295275"/>
                <a:gd name="connsiteY7-16" fmla="*/ 303904 h 599179"/>
                <a:gd name="connsiteX8-17" fmla="*/ 295275 w 295275"/>
                <a:gd name="connsiteY8-18" fmla="*/ 599179 h 599179"/>
                <a:gd name="connsiteX9-19" fmla="*/ 0 w 295275"/>
                <a:gd name="connsiteY9-20" fmla="*/ 599179 h 599179"/>
                <a:gd name="connsiteX10-21" fmla="*/ 0 w 295275"/>
                <a:gd name="connsiteY10-22" fmla="*/ 303904 h 599179"/>
                <a:gd name="connsiteX11-23" fmla="*/ 5952 w 295275"/>
                <a:gd name="connsiteY11-24" fmla="*/ 269304 h 599179"/>
                <a:gd name="connsiteX12-25" fmla="*/ 204540 w 295275"/>
                <a:gd name="connsiteY12-26" fmla="*/ 547 h 599179"/>
                <a:gd name="connsiteX13" fmla="*/ 207995 w 295275"/>
                <a:gd name="connsiteY13" fmla="*/ 0 h 599179"/>
                <a:gd name="connsiteX0-27" fmla="*/ 207995 w 295275"/>
                <a:gd name="connsiteY0-28" fmla="*/ 0 h 599179"/>
                <a:gd name="connsiteX1-29" fmla="*/ 218480 w 295275"/>
                <a:gd name="connsiteY1-30" fmla="*/ 17025 h 599179"/>
                <a:gd name="connsiteX2-31" fmla="*/ 263922 w 295275"/>
                <a:gd name="connsiteY2-32" fmla="*/ 59952 h 599179"/>
                <a:gd name="connsiteX3-33" fmla="*/ 275967 w 295275"/>
                <a:gd name="connsiteY3-34" fmla="*/ 66705 h 599179"/>
                <a:gd name="connsiteX4-35" fmla="*/ 258864 w 295275"/>
                <a:gd name="connsiteY4-36" fmla="*/ 77309 h 599179"/>
                <a:gd name="connsiteX5-37" fmla="*/ 164932 w 295275"/>
                <a:gd name="connsiteY5-38" fmla="*/ 229252 h 599179"/>
                <a:gd name="connsiteX6-39" fmla="*/ 152376 w 295275"/>
                <a:gd name="connsiteY6-40" fmla="*/ 303904 h 599179"/>
                <a:gd name="connsiteX7-41" fmla="*/ 295275 w 295275"/>
                <a:gd name="connsiteY7-42" fmla="*/ 303904 h 599179"/>
                <a:gd name="connsiteX8-43" fmla="*/ 295275 w 295275"/>
                <a:gd name="connsiteY8-44" fmla="*/ 599179 h 599179"/>
                <a:gd name="connsiteX9-45" fmla="*/ 0 w 295275"/>
                <a:gd name="connsiteY9-46" fmla="*/ 599179 h 599179"/>
                <a:gd name="connsiteX10-47" fmla="*/ 0 w 295275"/>
                <a:gd name="connsiteY10-48" fmla="*/ 303904 h 599179"/>
                <a:gd name="connsiteX11-49" fmla="*/ 5952 w 295275"/>
                <a:gd name="connsiteY11-50" fmla="*/ 269304 h 599179"/>
                <a:gd name="connsiteX12-51" fmla="*/ 204540 w 295275"/>
                <a:gd name="connsiteY12-52" fmla="*/ 547 h 599179"/>
                <a:gd name="connsiteX13-53" fmla="*/ 207995 w 295275"/>
                <a:gd name="connsiteY13-54" fmla="*/ 0 h 599179"/>
                <a:gd name="connsiteX0-55" fmla="*/ 207995 w 295275"/>
                <a:gd name="connsiteY0-56" fmla="*/ 0 h 599179"/>
                <a:gd name="connsiteX1-57" fmla="*/ 218480 w 295275"/>
                <a:gd name="connsiteY1-58" fmla="*/ 17025 h 599179"/>
                <a:gd name="connsiteX2-59" fmla="*/ 263922 w 295275"/>
                <a:gd name="connsiteY2-60" fmla="*/ 59952 h 599179"/>
                <a:gd name="connsiteX3-61" fmla="*/ 275967 w 295275"/>
                <a:gd name="connsiteY3-62" fmla="*/ 66705 h 599179"/>
                <a:gd name="connsiteX4-63" fmla="*/ 258864 w 295275"/>
                <a:gd name="connsiteY4-64" fmla="*/ 77309 h 599179"/>
                <a:gd name="connsiteX5-65" fmla="*/ 164932 w 295275"/>
                <a:gd name="connsiteY5-66" fmla="*/ 229252 h 599179"/>
                <a:gd name="connsiteX6-67" fmla="*/ 152376 w 295275"/>
                <a:gd name="connsiteY6-68" fmla="*/ 303904 h 599179"/>
                <a:gd name="connsiteX7-69" fmla="*/ 295275 w 295275"/>
                <a:gd name="connsiteY7-70" fmla="*/ 303904 h 599179"/>
                <a:gd name="connsiteX8-71" fmla="*/ 295275 w 295275"/>
                <a:gd name="connsiteY8-72" fmla="*/ 599179 h 599179"/>
                <a:gd name="connsiteX9-73" fmla="*/ 0 w 295275"/>
                <a:gd name="connsiteY9-74" fmla="*/ 599179 h 599179"/>
                <a:gd name="connsiteX10-75" fmla="*/ 0 w 295275"/>
                <a:gd name="connsiteY10-76" fmla="*/ 303904 h 599179"/>
                <a:gd name="connsiteX11-77" fmla="*/ 5952 w 295275"/>
                <a:gd name="connsiteY11-78" fmla="*/ 269304 h 599179"/>
                <a:gd name="connsiteX12-79" fmla="*/ 204540 w 295275"/>
                <a:gd name="connsiteY12-80" fmla="*/ 547 h 599179"/>
                <a:gd name="connsiteX13-81" fmla="*/ 207995 w 295275"/>
                <a:gd name="connsiteY13-82" fmla="*/ 0 h 599179"/>
                <a:gd name="connsiteX0-83" fmla="*/ 207995 w 295275"/>
                <a:gd name="connsiteY0-84" fmla="*/ 0 h 599179"/>
                <a:gd name="connsiteX1-85" fmla="*/ 218480 w 295275"/>
                <a:gd name="connsiteY1-86" fmla="*/ 17025 h 599179"/>
                <a:gd name="connsiteX2-87" fmla="*/ 263922 w 295275"/>
                <a:gd name="connsiteY2-88" fmla="*/ 59952 h 599179"/>
                <a:gd name="connsiteX3-89" fmla="*/ 275967 w 295275"/>
                <a:gd name="connsiteY3-90" fmla="*/ 66705 h 599179"/>
                <a:gd name="connsiteX4-91" fmla="*/ 258864 w 295275"/>
                <a:gd name="connsiteY4-92" fmla="*/ 77309 h 599179"/>
                <a:gd name="connsiteX5-93" fmla="*/ 152376 w 295275"/>
                <a:gd name="connsiteY5-94" fmla="*/ 303904 h 599179"/>
                <a:gd name="connsiteX6-95" fmla="*/ 295275 w 295275"/>
                <a:gd name="connsiteY6-96" fmla="*/ 303904 h 599179"/>
                <a:gd name="connsiteX7-97" fmla="*/ 295275 w 295275"/>
                <a:gd name="connsiteY7-98" fmla="*/ 599179 h 599179"/>
                <a:gd name="connsiteX8-99" fmla="*/ 0 w 295275"/>
                <a:gd name="connsiteY8-100" fmla="*/ 599179 h 599179"/>
                <a:gd name="connsiteX9-101" fmla="*/ 0 w 295275"/>
                <a:gd name="connsiteY9-102" fmla="*/ 303904 h 599179"/>
                <a:gd name="connsiteX10-103" fmla="*/ 5952 w 295275"/>
                <a:gd name="connsiteY10-104" fmla="*/ 269304 h 599179"/>
                <a:gd name="connsiteX11-105" fmla="*/ 204540 w 295275"/>
                <a:gd name="connsiteY11-106" fmla="*/ 547 h 599179"/>
                <a:gd name="connsiteX12-107" fmla="*/ 207995 w 295275"/>
                <a:gd name="connsiteY12-108" fmla="*/ 0 h 599179"/>
                <a:gd name="connsiteX0-109" fmla="*/ 207995 w 295275"/>
                <a:gd name="connsiteY0-110" fmla="*/ 0 h 599179"/>
                <a:gd name="connsiteX1-111" fmla="*/ 218480 w 295275"/>
                <a:gd name="connsiteY1-112" fmla="*/ 17025 h 599179"/>
                <a:gd name="connsiteX2-113" fmla="*/ 263922 w 295275"/>
                <a:gd name="connsiteY2-114" fmla="*/ 59952 h 599179"/>
                <a:gd name="connsiteX3-115" fmla="*/ 275967 w 295275"/>
                <a:gd name="connsiteY3-116" fmla="*/ 66705 h 599179"/>
                <a:gd name="connsiteX4-117" fmla="*/ 258864 w 295275"/>
                <a:gd name="connsiteY4-118" fmla="*/ 77309 h 599179"/>
                <a:gd name="connsiteX5-119" fmla="*/ 152376 w 295275"/>
                <a:gd name="connsiteY5-120" fmla="*/ 303904 h 599179"/>
                <a:gd name="connsiteX6-121" fmla="*/ 295275 w 295275"/>
                <a:gd name="connsiteY6-122" fmla="*/ 303904 h 599179"/>
                <a:gd name="connsiteX7-123" fmla="*/ 295275 w 295275"/>
                <a:gd name="connsiteY7-124" fmla="*/ 599179 h 599179"/>
                <a:gd name="connsiteX8-125" fmla="*/ 0 w 295275"/>
                <a:gd name="connsiteY8-126" fmla="*/ 599179 h 599179"/>
                <a:gd name="connsiteX9-127" fmla="*/ 0 w 295275"/>
                <a:gd name="connsiteY9-128" fmla="*/ 303904 h 599179"/>
                <a:gd name="connsiteX10-129" fmla="*/ 5952 w 295275"/>
                <a:gd name="connsiteY10-130" fmla="*/ 269304 h 599179"/>
                <a:gd name="connsiteX11-131" fmla="*/ 204540 w 295275"/>
                <a:gd name="connsiteY11-132" fmla="*/ 547 h 599179"/>
                <a:gd name="connsiteX12-133" fmla="*/ 207995 w 295275"/>
                <a:gd name="connsiteY12-134" fmla="*/ 0 h 599179"/>
                <a:gd name="connsiteX0-135" fmla="*/ 207995 w 295275"/>
                <a:gd name="connsiteY0-136" fmla="*/ 0 h 599179"/>
                <a:gd name="connsiteX1-137" fmla="*/ 218480 w 295275"/>
                <a:gd name="connsiteY1-138" fmla="*/ 17025 h 599179"/>
                <a:gd name="connsiteX2-139" fmla="*/ 263922 w 295275"/>
                <a:gd name="connsiteY2-140" fmla="*/ 59952 h 599179"/>
                <a:gd name="connsiteX3-141" fmla="*/ 275967 w 295275"/>
                <a:gd name="connsiteY3-142" fmla="*/ 66705 h 599179"/>
                <a:gd name="connsiteX4-143" fmla="*/ 152376 w 295275"/>
                <a:gd name="connsiteY4-144" fmla="*/ 303904 h 599179"/>
                <a:gd name="connsiteX5-145" fmla="*/ 295275 w 295275"/>
                <a:gd name="connsiteY5-146" fmla="*/ 303904 h 599179"/>
                <a:gd name="connsiteX6-147" fmla="*/ 295275 w 295275"/>
                <a:gd name="connsiteY6-148" fmla="*/ 599179 h 599179"/>
                <a:gd name="connsiteX7-149" fmla="*/ 0 w 295275"/>
                <a:gd name="connsiteY7-150" fmla="*/ 599179 h 599179"/>
                <a:gd name="connsiteX8-151" fmla="*/ 0 w 295275"/>
                <a:gd name="connsiteY8-152" fmla="*/ 303904 h 599179"/>
                <a:gd name="connsiteX9-153" fmla="*/ 5952 w 295275"/>
                <a:gd name="connsiteY9-154" fmla="*/ 269304 h 599179"/>
                <a:gd name="connsiteX10-155" fmla="*/ 204540 w 295275"/>
                <a:gd name="connsiteY10-156" fmla="*/ 547 h 599179"/>
                <a:gd name="connsiteX11-157" fmla="*/ 207995 w 295275"/>
                <a:gd name="connsiteY11-158" fmla="*/ 0 h 599179"/>
                <a:gd name="connsiteX0-159" fmla="*/ 207995 w 295275"/>
                <a:gd name="connsiteY0-160" fmla="*/ 0 h 599179"/>
                <a:gd name="connsiteX1-161" fmla="*/ 218480 w 295275"/>
                <a:gd name="connsiteY1-162" fmla="*/ 17025 h 599179"/>
                <a:gd name="connsiteX2-163" fmla="*/ 263922 w 295275"/>
                <a:gd name="connsiteY2-164" fmla="*/ 59952 h 599179"/>
                <a:gd name="connsiteX3-165" fmla="*/ 275967 w 295275"/>
                <a:gd name="connsiteY3-166" fmla="*/ 66705 h 599179"/>
                <a:gd name="connsiteX4-167" fmla="*/ 152376 w 295275"/>
                <a:gd name="connsiteY4-168" fmla="*/ 303904 h 599179"/>
                <a:gd name="connsiteX5-169" fmla="*/ 295275 w 295275"/>
                <a:gd name="connsiteY5-170" fmla="*/ 303904 h 599179"/>
                <a:gd name="connsiteX6-171" fmla="*/ 295275 w 295275"/>
                <a:gd name="connsiteY6-172" fmla="*/ 599179 h 599179"/>
                <a:gd name="connsiteX7-173" fmla="*/ 0 w 295275"/>
                <a:gd name="connsiteY7-174" fmla="*/ 599179 h 599179"/>
                <a:gd name="connsiteX8-175" fmla="*/ 0 w 295275"/>
                <a:gd name="connsiteY8-176" fmla="*/ 303904 h 599179"/>
                <a:gd name="connsiteX9-177" fmla="*/ 5952 w 295275"/>
                <a:gd name="connsiteY9-178" fmla="*/ 269304 h 599179"/>
                <a:gd name="connsiteX10-179" fmla="*/ 204540 w 295275"/>
                <a:gd name="connsiteY10-180" fmla="*/ 547 h 599179"/>
                <a:gd name="connsiteX11-181" fmla="*/ 207995 w 295275"/>
                <a:gd name="connsiteY11-182" fmla="*/ 0 h 599179"/>
                <a:gd name="connsiteX0-183" fmla="*/ 207995 w 295275"/>
                <a:gd name="connsiteY0-184" fmla="*/ 0 h 599179"/>
                <a:gd name="connsiteX1-185" fmla="*/ 218480 w 295275"/>
                <a:gd name="connsiteY1-186" fmla="*/ 17025 h 599179"/>
                <a:gd name="connsiteX2-187" fmla="*/ 263922 w 295275"/>
                <a:gd name="connsiteY2-188" fmla="*/ 59952 h 599179"/>
                <a:gd name="connsiteX3-189" fmla="*/ 275967 w 295275"/>
                <a:gd name="connsiteY3-190" fmla="*/ 66705 h 599179"/>
                <a:gd name="connsiteX4-191" fmla="*/ 152376 w 295275"/>
                <a:gd name="connsiteY4-192" fmla="*/ 303904 h 599179"/>
                <a:gd name="connsiteX5-193" fmla="*/ 295275 w 295275"/>
                <a:gd name="connsiteY5-194" fmla="*/ 303904 h 599179"/>
                <a:gd name="connsiteX6-195" fmla="*/ 295275 w 295275"/>
                <a:gd name="connsiteY6-196" fmla="*/ 599179 h 599179"/>
                <a:gd name="connsiteX7-197" fmla="*/ 0 w 295275"/>
                <a:gd name="connsiteY7-198" fmla="*/ 599179 h 599179"/>
                <a:gd name="connsiteX8-199" fmla="*/ 0 w 295275"/>
                <a:gd name="connsiteY8-200" fmla="*/ 303904 h 599179"/>
                <a:gd name="connsiteX9-201" fmla="*/ 5952 w 295275"/>
                <a:gd name="connsiteY9-202" fmla="*/ 269304 h 599179"/>
                <a:gd name="connsiteX10-203" fmla="*/ 204540 w 295275"/>
                <a:gd name="connsiteY10-204" fmla="*/ 547 h 599179"/>
                <a:gd name="connsiteX11-205" fmla="*/ 207995 w 295275"/>
                <a:gd name="connsiteY11-206" fmla="*/ 0 h 599179"/>
                <a:gd name="connsiteX0-207" fmla="*/ 207995 w 295275"/>
                <a:gd name="connsiteY0-208" fmla="*/ 0 h 599179"/>
                <a:gd name="connsiteX1-209" fmla="*/ 218480 w 295275"/>
                <a:gd name="connsiteY1-210" fmla="*/ 17025 h 599179"/>
                <a:gd name="connsiteX2-211" fmla="*/ 263922 w 295275"/>
                <a:gd name="connsiteY2-212" fmla="*/ 59952 h 599179"/>
                <a:gd name="connsiteX3-213" fmla="*/ 275967 w 295275"/>
                <a:gd name="connsiteY3-214" fmla="*/ 66705 h 599179"/>
                <a:gd name="connsiteX4-215" fmla="*/ 152376 w 295275"/>
                <a:gd name="connsiteY4-216" fmla="*/ 303904 h 599179"/>
                <a:gd name="connsiteX5-217" fmla="*/ 295275 w 295275"/>
                <a:gd name="connsiteY5-218" fmla="*/ 303904 h 599179"/>
                <a:gd name="connsiteX6-219" fmla="*/ 295275 w 295275"/>
                <a:gd name="connsiteY6-220" fmla="*/ 599179 h 599179"/>
                <a:gd name="connsiteX7-221" fmla="*/ 0 w 295275"/>
                <a:gd name="connsiteY7-222" fmla="*/ 599179 h 599179"/>
                <a:gd name="connsiteX8-223" fmla="*/ 0 w 295275"/>
                <a:gd name="connsiteY8-224" fmla="*/ 303904 h 599179"/>
                <a:gd name="connsiteX9-225" fmla="*/ 5952 w 295275"/>
                <a:gd name="connsiteY9-226" fmla="*/ 269304 h 599179"/>
                <a:gd name="connsiteX10-227" fmla="*/ 204540 w 295275"/>
                <a:gd name="connsiteY10-228" fmla="*/ 547 h 599179"/>
                <a:gd name="connsiteX11-229" fmla="*/ 207995 w 295275"/>
                <a:gd name="connsiteY11-230" fmla="*/ 0 h 599179"/>
                <a:gd name="connsiteX0-231" fmla="*/ 207995 w 295275"/>
                <a:gd name="connsiteY0-232" fmla="*/ 0 h 599179"/>
                <a:gd name="connsiteX1-233" fmla="*/ 218480 w 295275"/>
                <a:gd name="connsiteY1-234" fmla="*/ 17025 h 599179"/>
                <a:gd name="connsiteX2-235" fmla="*/ 263922 w 295275"/>
                <a:gd name="connsiteY2-236" fmla="*/ 59952 h 599179"/>
                <a:gd name="connsiteX3-237" fmla="*/ 275967 w 295275"/>
                <a:gd name="connsiteY3-238" fmla="*/ 66705 h 599179"/>
                <a:gd name="connsiteX4-239" fmla="*/ 152376 w 295275"/>
                <a:gd name="connsiteY4-240" fmla="*/ 303904 h 599179"/>
                <a:gd name="connsiteX5-241" fmla="*/ 295275 w 295275"/>
                <a:gd name="connsiteY5-242" fmla="*/ 303904 h 599179"/>
                <a:gd name="connsiteX6-243" fmla="*/ 295275 w 295275"/>
                <a:gd name="connsiteY6-244" fmla="*/ 599179 h 599179"/>
                <a:gd name="connsiteX7-245" fmla="*/ 0 w 295275"/>
                <a:gd name="connsiteY7-246" fmla="*/ 599179 h 599179"/>
                <a:gd name="connsiteX8-247" fmla="*/ 0 w 295275"/>
                <a:gd name="connsiteY8-248" fmla="*/ 303904 h 599179"/>
                <a:gd name="connsiteX9-249" fmla="*/ 204540 w 295275"/>
                <a:gd name="connsiteY9-250" fmla="*/ 547 h 599179"/>
                <a:gd name="connsiteX10-251" fmla="*/ 207995 w 295275"/>
                <a:gd name="connsiteY10-252" fmla="*/ 0 h 599179"/>
                <a:gd name="connsiteX0-253" fmla="*/ 207995 w 295275"/>
                <a:gd name="connsiteY0-254" fmla="*/ 0 h 599179"/>
                <a:gd name="connsiteX1-255" fmla="*/ 218480 w 295275"/>
                <a:gd name="connsiteY1-256" fmla="*/ 17025 h 599179"/>
                <a:gd name="connsiteX2-257" fmla="*/ 263922 w 295275"/>
                <a:gd name="connsiteY2-258" fmla="*/ 59952 h 599179"/>
                <a:gd name="connsiteX3-259" fmla="*/ 275967 w 295275"/>
                <a:gd name="connsiteY3-260" fmla="*/ 66705 h 599179"/>
                <a:gd name="connsiteX4-261" fmla="*/ 152376 w 295275"/>
                <a:gd name="connsiteY4-262" fmla="*/ 303904 h 599179"/>
                <a:gd name="connsiteX5-263" fmla="*/ 295275 w 295275"/>
                <a:gd name="connsiteY5-264" fmla="*/ 303904 h 599179"/>
                <a:gd name="connsiteX6-265" fmla="*/ 295275 w 295275"/>
                <a:gd name="connsiteY6-266" fmla="*/ 599179 h 599179"/>
                <a:gd name="connsiteX7-267" fmla="*/ 0 w 295275"/>
                <a:gd name="connsiteY7-268" fmla="*/ 599179 h 599179"/>
                <a:gd name="connsiteX8-269" fmla="*/ 0 w 295275"/>
                <a:gd name="connsiteY8-270" fmla="*/ 303904 h 599179"/>
                <a:gd name="connsiteX9-271" fmla="*/ 204540 w 295275"/>
                <a:gd name="connsiteY9-272" fmla="*/ 547 h 599179"/>
                <a:gd name="connsiteX10-273" fmla="*/ 207995 w 295275"/>
                <a:gd name="connsiteY10-274" fmla="*/ 0 h 599179"/>
                <a:gd name="connsiteX0-275" fmla="*/ 207995 w 295275"/>
                <a:gd name="connsiteY0-276" fmla="*/ 0 h 599179"/>
                <a:gd name="connsiteX1-277" fmla="*/ 218480 w 295275"/>
                <a:gd name="connsiteY1-278" fmla="*/ 17025 h 599179"/>
                <a:gd name="connsiteX2-279" fmla="*/ 263922 w 295275"/>
                <a:gd name="connsiteY2-280" fmla="*/ 59952 h 599179"/>
                <a:gd name="connsiteX3-281" fmla="*/ 275967 w 295275"/>
                <a:gd name="connsiteY3-282" fmla="*/ 66705 h 599179"/>
                <a:gd name="connsiteX4-283" fmla="*/ 152376 w 295275"/>
                <a:gd name="connsiteY4-284" fmla="*/ 303904 h 599179"/>
                <a:gd name="connsiteX5-285" fmla="*/ 295275 w 295275"/>
                <a:gd name="connsiteY5-286" fmla="*/ 303904 h 599179"/>
                <a:gd name="connsiteX6-287" fmla="*/ 295275 w 295275"/>
                <a:gd name="connsiteY6-288" fmla="*/ 599179 h 599179"/>
                <a:gd name="connsiteX7-289" fmla="*/ 0 w 295275"/>
                <a:gd name="connsiteY7-290" fmla="*/ 599179 h 599179"/>
                <a:gd name="connsiteX8-291" fmla="*/ 0 w 295275"/>
                <a:gd name="connsiteY8-292" fmla="*/ 303904 h 599179"/>
                <a:gd name="connsiteX9-293" fmla="*/ 207995 w 295275"/>
                <a:gd name="connsiteY9-294" fmla="*/ 0 h 599179"/>
                <a:gd name="connsiteX0-295" fmla="*/ 207995 w 295275"/>
                <a:gd name="connsiteY0-296" fmla="*/ 0 h 599179"/>
                <a:gd name="connsiteX1-297" fmla="*/ 218480 w 295275"/>
                <a:gd name="connsiteY1-298" fmla="*/ 17025 h 599179"/>
                <a:gd name="connsiteX2-299" fmla="*/ 263922 w 295275"/>
                <a:gd name="connsiteY2-300" fmla="*/ 59952 h 599179"/>
                <a:gd name="connsiteX3-301" fmla="*/ 275967 w 295275"/>
                <a:gd name="connsiteY3-302" fmla="*/ 66705 h 599179"/>
                <a:gd name="connsiteX4-303" fmla="*/ 152376 w 295275"/>
                <a:gd name="connsiteY4-304" fmla="*/ 303904 h 599179"/>
                <a:gd name="connsiteX5-305" fmla="*/ 295275 w 295275"/>
                <a:gd name="connsiteY5-306" fmla="*/ 303904 h 599179"/>
                <a:gd name="connsiteX6-307" fmla="*/ 295275 w 295275"/>
                <a:gd name="connsiteY6-308" fmla="*/ 599179 h 599179"/>
                <a:gd name="connsiteX7-309" fmla="*/ 0 w 295275"/>
                <a:gd name="connsiteY7-310" fmla="*/ 599179 h 599179"/>
                <a:gd name="connsiteX8-311" fmla="*/ 0 w 295275"/>
                <a:gd name="connsiteY8-312" fmla="*/ 303904 h 599179"/>
                <a:gd name="connsiteX9-313" fmla="*/ 207995 w 295275"/>
                <a:gd name="connsiteY9-314" fmla="*/ 0 h 599179"/>
                <a:gd name="connsiteX0-315" fmla="*/ 207995 w 295275"/>
                <a:gd name="connsiteY0-316" fmla="*/ 0 h 599179"/>
                <a:gd name="connsiteX1-317" fmla="*/ 218480 w 295275"/>
                <a:gd name="connsiteY1-318" fmla="*/ 17025 h 599179"/>
                <a:gd name="connsiteX2-319" fmla="*/ 263922 w 295275"/>
                <a:gd name="connsiteY2-320" fmla="*/ 59952 h 599179"/>
                <a:gd name="connsiteX3-321" fmla="*/ 275967 w 295275"/>
                <a:gd name="connsiteY3-322" fmla="*/ 66705 h 599179"/>
                <a:gd name="connsiteX4-323" fmla="*/ 152376 w 295275"/>
                <a:gd name="connsiteY4-324" fmla="*/ 303904 h 599179"/>
                <a:gd name="connsiteX5-325" fmla="*/ 295275 w 295275"/>
                <a:gd name="connsiteY5-326" fmla="*/ 303904 h 599179"/>
                <a:gd name="connsiteX6-327" fmla="*/ 295275 w 295275"/>
                <a:gd name="connsiteY6-328" fmla="*/ 599179 h 599179"/>
                <a:gd name="connsiteX7-329" fmla="*/ 0 w 295275"/>
                <a:gd name="connsiteY7-330" fmla="*/ 599179 h 599179"/>
                <a:gd name="connsiteX8-331" fmla="*/ 0 w 295275"/>
                <a:gd name="connsiteY8-332" fmla="*/ 303904 h 599179"/>
                <a:gd name="connsiteX9-333" fmla="*/ 207995 w 295275"/>
                <a:gd name="connsiteY9-334" fmla="*/ 0 h 599179"/>
                <a:gd name="connsiteX0-335" fmla="*/ 207995 w 295275"/>
                <a:gd name="connsiteY0-336" fmla="*/ 0 h 599179"/>
                <a:gd name="connsiteX1-337" fmla="*/ 218480 w 295275"/>
                <a:gd name="connsiteY1-338" fmla="*/ 17025 h 599179"/>
                <a:gd name="connsiteX2-339" fmla="*/ 263922 w 295275"/>
                <a:gd name="connsiteY2-340" fmla="*/ 59952 h 599179"/>
                <a:gd name="connsiteX3-341" fmla="*/ 275967 w 295275"/>
                <a:gd name="connsiteY3-342" fmla="*/ 66705 h 599179"/>
                <a:gd name="connsiteX4-343" fmla="*/ 152376 w 295275"/>
                <a:gd name="connsiteY4-344" fmla="*/ 303904 h 599179"/>
                <a:gd name="connsiteX5-345" fmla="*/ 295275 w 295275"/>
                <a:gd name="connsiteY5-346" fmla="*/ 303904 h 599179"/>
                <a:gd name="connsiteX6-347" fmla="*/ 295275 w 295275"/>
                <a:gd name="connsiteY6-348" fmla="*/ 599179 h 599179"/>
                <a:gd name="connsiteX7-349" fmla="*/ 0 w 295275"/>
                <a:gd name="connsiteY7-350" fmla="*/ 599179 h 599179"/>
                <a:gd name="connsiteX8-351" fmla="*/ 0 w 295275"/>
                <a:gd name="connsiteY8-352" fmla="*/ 303904 h 599179"/>
                <a:gd name="connsiteX9-353" fmla="*/ 207995 w 295275"/>
                <a:gd name="connsiteY9-354" fmla="*/ 0 h 599179"/>
                <a:gd name="connsiteX0-355" fmla="*/ 207995 w 295275"/>
                <a:gd name="connsiteY0-356" fmla="*/ 0 h 599179"/>
                <a:gd name="connsiteX1-357" fmla="*/ 218480 w 295275"/>
                <a:gd name="connsiteY1-358" fmla="*/ 17025 h 599179"/>
                <a:gd name="connsiteX2-359" fmla="*/ 263922 w 295275"/>
                <a:gd name="connsiteY2-360" fmla="*/ 59952 h 599179"/>
                <a:gd name="connsiteX3-361" fmla="*/ 275967 w 295275"/>
                <a:gd name="connsiteY3-362" fmla="*/ 66705 h 599179"/>
                <a:gd name="connsiteX4-363" fmla="*/ 152376 w 295275"/>
                <a:gd name="connsiteY4-364" fmla="*/ 303904 h 599179"/>
                <a:gd name="connsiteX5-365" fmla="*/ 295275 w 295275"/>
                <a:gd name="connsiteY5-366" fmla="*/ 303904 h 599179"/>
                <a:gd name="connsiteX6-367" fmla="*/ 295275 w 295275"/>
                <a:gd name="connsiteY6-368" fmla="*/ 599179 h 599179"/>
                <a:gd name="connsiteX7-369" fmla="*/ 0 w 295275"/>
                <a:gd name="connsiteY7-370" fmla="*/ 599179 h 599179"/>
                <a:gd name="connsiteX8-371" fmla="*/ 0 w 295275"/>
                <a:gd name="connsiteY8-372" fmla="*/ 303904 h 599179"/>
                <a:gd name="connsiteX9-373" fmla="*/ 207995 w 295275"/>
                <a:gd name="connsiteY9-374" fmla="*/ 0 h 599179"/>
                <a:gd name="connsiteX0-375" fmla="*/ 207995 w 295275"/>
                <a:gd name="connsiteY0-376" fmla="*/ 0 h 599179"/>
                <a:gd name="connsiteX1-377" fmla="*/ 218480 w 295275"/>
                <a:gd name="connsiteY1-378" fmla="*/ 17025 h 599179"/>
                <a:gd name="connsiteX2-379" fmla="*/ 263922 w 295275"/>
                <a:gd name="connsiteY2-380" fmla="*/ 59952 h 599179"/>
                <a:gd name="connsiteX3-381" fmla="*/ 275967 w 295275"/>
                <a:gd name="connsiteY3-382" fmla="*/ 66705 h 599179"/>
                <a:gd name="connsiteX4-383" fmla="*/ 152376 w 295275"/>
                <a:gd name="connsiteY4-384" fmla="*/ 303904 h 599179"/>
                <a:gd name="connsiteX5-385" fmla="*/ 295275 w 295275"/>
                <a:gd name="connsiteY5-386" fmla="*/ 303904 h 599179"/>
                <a:gd name="connsiteX6-387" fmla="*/ 295275 w 295275"/>
                <a:gd name="connsiteY6-388" fmla="*/ 599179 h 599179"/>
                <a:gd name="connsiteX7-389" fmla="*/ 0 w 295275"/>
                <a:gd name="connsiteY7-390" fmla="*/ 599179 h 599179"/>
                <a:gd name="connsiteX8-391" fmla="*/ 0 w 295275"/>
                <a:gd name="connsiteY8-392" fmla="*/ 303904 h 599179"/>
                <a:gd name="connsiteX9-393" fmla="*/ 207995 w 295275"/>
                <a:gd name="connsiteY9-394" fmla="*/ 0 h 599179"/>
                <a:gd name="connsiteX0-395" fmla="*/ 207995 w 295275"/>
                <a:gd name="connsiteY0-396" fmla="*/ 0 h 599179"/>
                <a:gd name="connsiteX1-397" fmla="*/ 218480 w 295275"/>
                <a:gd name="connsiteY1-398" fmla="*/ 17025 h 599179"/>
                <a:gd name="connsiteX2-399" fmla="*/ 263922 w 295275"/>
                <a:gd name="connsiteY2-400" fmla="*/ 59952 h 599179"/>
                <a:gd name="connsiteX3-401" fmla="*/ 275967 w 295275"/>
                <a:gd name="connsiteY3-402" fmla="*/ 66705 h 599179"/>
                <a:gd name="connsiteX4-403" fmla="*/ 152376 w 295275"/>
                <a:gd name="connsiteY4-404" fmla="*/ 303904 h 599179"/>
                <a:gd name="connsiteX5-405" fmla="*/ 295275 w 295275"/>
                <a:gd name="connsiteY5-406" fmla="*/ 303904 h 599179"/>
                <a:gd name="connsiteX6-407" fmla="*/ 295275 w 295275"/>
                <a:gd name="connsiteY6-408" fmla="*/ 599179 h 599179"/>
                <a:gd name="connsiteX7-409" fmla="*/ 0 w 295275"/>
                <a:gd name="connsiteY7-410" fmla="*/ 599179 h 599179"/>
                <a:gd name="connsiteX8-411" fmla="*/ 0 w 295275"/>
                <a:gd name="connsiteY8-412" fmla="*/ 303904 h 599179"/>
                <a:gd name="connsiteX9-413" fmla="*/ 207995 w 295275"/>
                <a:gd name="connsiteY9-414" fmla="*/ 0 h 599179"/>
                <a:gd name="connsiteX0-415" fmla="*/ 207995 w 295275"/>
                <a:gd name="connsiteY0-416" fmla="*/ 0 h 599179"/>
                <a:gd name="connsiteX1-417" fmla="*/ 218480 w 295275"/>
                <a:gd name="connsiteY1-418" fmla="*/ 17025 h 599179"/>
                <a:gd name="connsiteX2-419" fmla="*/ 263922 w 295275"/>
                <a:gd name="connsiteY2-420" fmla="*/ 59952 h 599179"/>
                <a:gd name="connsiteX3-421" fmla="*/ 275967 w 295275"/>
                <a:gd name="connsiteY3-422" fmla="*/ 66705 h 599179"/>
                <a:gd name="connsiteX4-423" fmla="*/ 152376 w 295275"/>
                <a:gd name="connsiteY4-424" fmla="*/ 303904 h 599179"/>
                <a:gd name="connsiteX5-425" fmla="*/ 295275 w 295275"/>
                <a:gd name="connsiteY5-426" fmla="*/ 303904 h 599179"/>
                <a:gd name="connsiteX6-427" fmla="*/ 295275 w 295275"/>
                <a:gd name="connsiteY6-428" fmla="*/ 599179 h 599179"/>
                <a:gd name="connsiteX7-429" fmla="*/ 0 w 295275"/>
                <a:gd name="connsiteY7-430" fmla="*/ 599179 h 599179"/>
                <a:gd name="connsiteX8-431" fmla="*/ 0 w 295275"/>
                <a:gd name="connsiteY8-432" fmla="*/ 334942 h 599179"/>
                <a:gd name="connsiteX9-433" fmla="*/ 207995 w 295275"/>
                <a:gd name="connsiteY9-434" fmla="*/ 0 h 599179"/>
                <a:gd name="connsiteX0-435" fmla="*/ 207995 w 295275"/>
                <a:gd name="connsiteY0-436" fmla="*/ 0 h 599179"/>
                <a:gd name="connsiteX1-437" fmla="*/ 218480 w 295275"/>
                <a:gd name="connsiteY1-438" fmla="*/ 17025 h 599179"/>
                <a:gd name="connsiteX2-439" fmla="*/ 263922 w 295275"/>
                <a:gd name="connsiteY2-440" fmla="*/ 59952 h 599179"/>
                <a:gd name="connsiteX3-441" fmla="*/ 275967 w 295275"/>
                <a:gd name="connsiteY3-442" fmla="*/ 66705 h 599179"/>
                <a:gd name="connsiteX4-443" fmla="*/ 152376 w 295275"/>
                <a:gd name="connsiteY4-444" fmla="*/ 303904 h 599179"/>
                <a:gd name="connsiteX5-445" fmla="*/ 295275 w 295275"/>
                <a:gd name="connsiteY5-446" fmla="*/ 303904 h 599179"/>
                <a:gd name="connsiteX6-447" fmla="*/ 295275 w 295275"/>
                <a:gd name="connsiteY6-448" fmla="*/ 599179 h 599179"/>
                <a:gd name="connsiteX7-449" fmla="*/ 0 w 295275"/>
                <a:gd name="connsiteY7-450" fmla="*/ 599179 h 599179"/>
                <a:gd name="connsiteX8-451" fmla="*/ 0 w 295275"/>
                <a:gd name="connsiteY8-452" fmla="*/ 334942 h 599179"/>
                <a:gd name="connsiteX9-453" fmla="*/ 207995 w 295275"/>
                <a:gd name="connsiteY9-454" fmla="*/ 0 h 599179"/>
                <a:gd name="connsiteX0-455" fmla="*/ 207995 w 295275"/>
                <a:gd name="connsiteY0-456" fmla="*/ 0 h 599179"/>
                <a:gd name="connsiteX1-457" fmla="*/ 218480 w 295275"/>
                <a:gd name="connsiteY1-458" fmla="*/ 17025 h 599179"/>
                <a:gd name="connsiteX2-459" fmla="*/ 263922 w 295275"/>
                <a:gd name="connsiteY2-460" fmla="*/ 59952 h 599179"/>
                <a:gd name="connsiteX3-461" fmla="*/ 275967 w 295275"/>
                <a:gd name="connsiteY3-462" fmla="*/ 66705 h 599179"/>
                <a:gd name="connsiteX4-463" fmla="*/ 152376 w 295275"/>
                <a:gd name="connsiteY4-464" fmla="*/ 303904 h 599179"/>
                <a:gd name="connsiteX5-465" fmla="*/ 295275 w 295275"/>
                <a:gd name="connsiteY5-466" fmla="*/ 303904 h 599179"/>
                <a:gd name="connsiteX6-467" fmla="*/ 295275 w 295275"/>
                <a:gd name="connsiteY6-468" fmla="*/ 599179 h 599179"/>
                <a:gd name="connsiteX7-469" fmla="*/ 0 w 295275"/>
                <a:gd name="connsiteY7-470" fmla="*/ 599179 h 599179"/>
                <a:gd name="connsiteX8-471" fmla="*/ 0 w 295275"/>
                <a:gd name="connsiteY8-472" fmla="*/ 334942 h 599179"/>
                <a:gd name="connsiteX9-473" fmla="*/ 207995 w 295275"/>
                <a:gd name="connsiteY9-474" fmla="*/ 0 h 599179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  <a:cxn ang="0">
                  <a:pos x="connsiteX3-7" y="connsiteY3-8"/>
                </a:cxn>
                <a:cxn ang="0">
                  <a:pos x="connsiteX4-9" y="connsiteY4-10"/>
                </a:cxn>
                <a:cxn ang="0">
                  <a:pos x="connsiteX5-11" y="connsiteY5-12"/>
                </a:cxn>
                <a:cxn ang="0">
                  <a:pos x="connsiteX6-13" y="connsiteY6-14"/>
                </a:cxn>
                <a:cxn ang="0">
                  <a:pos x="connsiteX7-15" y="connsiteY7-16"/>
                </a:cxn>
                <a:cxn ang="0">
                  <a:pos x="connsiteX8-17" y="connsiteY8-18"/>
                </a:cxn>
                <a:cxn ang="0">
                  <a:pos x="connsiteX9-19" y="connsiteY9-20"/>
                </a:cxn>
              </a:cxnLst>
              <a:rect l="l" t="t" r="r" b="b"/>
              <a:pathLst>
                <a:path w="295275" h="599179">
                  <a:moveTo>
                    <a:pt x="207995" y="0"/>
                  </a:moveTo>
                  <a:lnTo>
                    <a:pt x="218480" y="17025"/>
                  </a:lnTo>
                  <a:cubicBezTo>
                    <a:pt x="231034" y="32364"/>
                    <a:pt x="246314" y="46986"/>
                    <a:pt x="263922" y="59952"/>
                  </a:cubicBezTo>
                  <a:lnTo>
                    <a:pt x="275967" y="66705"/>
                  </a:lnTo>
                  <a:cubicBezTo>
                    <a:pt x="274744" y="66607"/>
                    <a:pt x="166924" y="148026"/>
                    <a:pt x="152376" y="303904"/>
                  </a:cubicBezTo>
                  <a:lnTo>
                    <a:pt x="295275" y="303904"/>
                  </a:lnTo>
                  <a:lnTo>
                    <a:pt x="295275" y="599179"/>
                  </a:lnTo>
                  <a:lnTo>
                    <a:pt x="0" y="599179"/>
                  </a:lnTo>
                  <a:lnTo>
                    <a:pt x="0" y="334942"/>
                  </a:lnTo>
                  <a:cubicBezTo>
                    <a:pt x="10368" y="113589"/>
                    <a:pt x="207637" y="2353"/>
                    <a:pt x="207995" y="0"/>
                  </a:cubicBezTo>
                  <a:close/>
                </a:path>
              </a:pathLst>
            </a:custGeom>
            <a:solidFill>
              <a:schemeClr val="lt1">
                <a:lumMod val="9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lt1"/>
                </a:solidFill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  <p:sp>
          <p:nvSpPr>
            <p:cNvPr id="16" name="任意多边形: 形状 15"/>
            <p:cNvSpPr>
              <a:spLocks noChangeAspect="1"/>
            </p:cNvSpPr>
            <p:nvPr>
              <p:custDataLst>
                <p:tags r:id="rId10"/>
              </p:custDataLst>
            </p:nvPr>
          </p:nvSpPr>
          <p:spPr>
            <a:xfrm>
              <a:off x="1581018" y="1347856"/>
              <a:ext cx="311295" cy="631688"/>
            </a:xfrm>
            <a:custGeom>
              <a:gdLst>
                <a:gd name="connsiteX0" fmla="*/ 207995 w 295275"/>
                <a:gd name="connsiteY0" fmla="*/ 0 h 599179"/>
                <a:gd name="connsiteX1" fmla="*/ 218480 w 295275"/>
                <a:gd name="connsiteY1" fmla="*/ 17025 h 599179"/>
                <a:gd name="connsiteX2" fmla="*/ 263922 w 295275"/>
                <a:gd name="connsiteY2" fmla="*/ 59952 h 599179"/>
                <a:gd name="connsiteX3" fmla="*/ 275967 w 295275"/>
                <a:gd name="connsiteY3" fmla="*/ 66705 h 599179"/>
                <a:gd name="connsiteX4" fmla="*/ 258864 w 295275"/>
                <a:gd name="connsiteY4" fmla="*/ 77309 h 599179"/>
                <a:gd name="connsiteX5" fmla="*/ 164932 w 295275"/>
                <a:gd name="connsiteY5" fmla="*/ 229252 h 599179"/>
                <a:gd name="connsiteX6" fmla="*/ 145322 w 295275"/>
                <a:gd name="connsiteY6" fmla="*/ 303904 h 599179"/>
                <a:gd name="connsiteX7" fmla="*/ 295275 w 295275"/>
                <a:gd name="connsiteY7" fmla="*/ 303904 h 599179"/>
                <a:gd name="connsiteX8" fmla="*/ 295275 w 295275"/>
                <a:gd name="connsiteY8" fmla="*/ 599179 h 599179"/>
                <a:gd name="connsiteX9" fmla="*/ 0 w 295275"/>
                <a:gd name="connsiteY9" fmla="*/ 599179 h 599179"/>
                <a:gd name="connsiteX10" fmla="*/ 0 w 295275"/>
                <a:gd name="connsiteY10" fmla="*/ 303904 h 599179"/>
                <a:gd name="connsiteX11" fmla="*/ 5952 w 295275"/>
                <a:gd name="connsiteY11" fmla="*/ 269304 h 599179"/>
                <a:gd name="connsiteX12" fmla="*/ 204540 w 295275"/>
                <a:gd name="connsiteY12" fmla="*/ 547 h 599179"/>
                <a:gd name="connsiteX0-1" fmla="*/ 207995 w 295275"/>
                <a:gd name="connsiteY0-2" fmla="*/ 0 h 599179"/>
                <a:gd name="connsiteX1-3" fmla="*/ 218480 w 295275"/>
                <a:gd name="connsiteY1-4" fmla="*/ 17025 h 599179"/>
                <a:gd name="connsiteX2-5" fmla="*/ 263922 w 295275"/>
                <a:gd name="connsiteY2-6" fmla="*/ 59952 h 599179"/>
                <a:gd name="connsiteX3-7" fmla="*/ 275967 w 295275"/>
                <a:gd name="connsiteY3-8" fmla="*/ 66705 h 599179"/>
                <a:gd name="connsiteX4-9" fmla="*/ 258864 w 295275"/>
                <a:gd name="connsiteY4-10" fmla="*/ 77309 h 599179"/>
                <a:gd name="connsiteX5-11" fmla="*/ 164932 w 295275"/>
                <a:gd name="connsiteY5-12" fmla="*/ 229252 h 599179"/>
                <a:gd name="connsiteX6-13" fmla="*/ 152376 w 295275"/>
                <a:gd name="connsiteY6-14" fmla="*/ 303904 h 599179"/>
                <a:gd name="connsiteX7-15" fmla="*/ 295275 w 295275"/>
                <a:gd name="connsiteY7-16" fmla="*/ 303904 h 599179"/>
                <a:gd name="connsiteX8-17" fmla="*/ 295275 w 295275"/>
                <a:gd name="connsiteY8-18" fmla="*/ 599179 h 599179"/>
                <a:gd name="connsiteX9-19" fmla="*/ 0 w 295275"/>
                <a:gd name="connsiteY9-20" fmla="*/ 599179 h 599179"/>
                <a:gd name="connsiteX10-21" fmla="*/ 0 w 295275"/>
                <a:gd name="connsiteY10-22" fmla="*/ 303904 h 599179"/>
                <a:gd name="connsiteX11-23" fmla="*/ 5952 w 295275"/>
                <a:gd name="connsiteY11-24" fmla="*/ 269304 h 599179"/>
                <a:gd name="connsiteX12-25" fmla="*/ 204540 w 295275"/>
                <a:gd name="connsiteY12-26" fmla="*/ 547 h 599179"/>
                <a:gd name="connsiteX13" fmla="*/ 207995 w 295275"/>
                <a:gd name="connsiteY13" fmla="*/ 0 h 599179"/>
                <a:gd name="connsiteX0-27" fmla="*/ 207995 w 295275"/>
                <a:gd name="connsiteY0-28" fmla="*/ 0 h 599179"/>
                <a:gd name="connsiteX1-29" fmla="*/ 218480 w 295275"/>
                <a:gd name="connsiteY1-30" fmla="*/ 17025 h 599179"/>
                <a:gd name="connsiteX2-31" fmla="*/ 263922 w 295275"/>
                <a:gd name="connsiteY2-32" fmla="*/ 59952 h 599179"/>
                <a:gd name="connsiteX3-33" fmla="*/ 275967 w 295275"/>
                <a:gd name="connsiteY3-34" fmla="*/ 66705 h 599179"/>
                <a:gd name="connsiteX4-35" fmla="*/ 258864 w 295275"/>
                <a:gd name="connsiteY4-36" fmla="*/ 77309 h 599179"/>
                <a:gd name="connsiteX5-37" fmla="*/ 164932 w 295275"/>
                <a:gd name="connsiteY5-38" fmla="*/ 229252 h 599179"/>
                <a:gd name="connsiteX6-39" fmla="*/ 152376 w 295275"/>
                <a:gd name="connsiteY6-40" fmla="*/ 303904 h 599179"/>
                <a:gd name="connsiteX7-41" fmla="*/ 295275 w 295275"/>
                <a:gd name="connsiteY7-42" fmla="*/ 303904 h 599179"/>
                <a:gd name="connsiteX8-43" fmla="*/ 295275 w 295275"/>
                <a:gd name="connsiteY8-44" fmla="*/ 599179 h 599179"/>
                <a:gd name="connsiteX9-45" fmla="*/ 0 w 295275"/>
                <a:gd name="connsiteY9-46" fmla="*/ 599179 h 599179"/>
                <a:gd name="connsiteX10-47" fmla="*/ 0 w 295275"/>
                <a:gd name="connsiteY10-48" fmla="*/ 303904 h 599179"/>
                <a:gd name="connsiteX11-49" fmla="*/ 5952 w 295275"/>
                <a:gd name="connsiteY11-50" fmla="*/ 269304 h 599179"/>
                <a:gd name="connsiteX12-51" fmla="*/ 204540 w 295275"/>
                <a:gd name="connsiteY12-52" fmla="*/ 547 h 599179"/>
                <a:gd name="connsiteX13-53" fmla="*/ 207995 w 295275"/>
                <a:gd name="connsiteY13-54" fmla="*/ 0 h 599179"/>
                <a:gd name="connsiteX0-55" fmla="*/ 207995 w 295275"/>
                <a:gd name="connsiteY0-56" fmla="*/ 0 h 599179"/>
                <a:gd name="connsiteX1-57" fmla="*/ 218480 w 295275"/>
                <a:gd name="connsiteY1-58" fmla="*/ 17025 h 599179"/>
                <a:gd name="connsiteX2-59" fmla="*/ 263922 w 295275"/>
                <a:gd name="connsiteY2-60" fmla="*/ 59952 h 599179"/>
                <a:gd name="connsiteX3-61" fmla="*/ 275967 w 295275"/>
                <a:gd name="connsiteY3-62" fmla="*/ 66705 h 599179"/>
                <a:gd name="connsiteX4-63" fmla="*/ 258864 w 295275"/>
                <a:gd name="connsiteY4-64" fmla="*/ 77309 h 599179"/>
                <a:gd name="connsiteX5-65" fmla="*/ 164932 w 295275"/>
                <a:gd name="connsiteY5-66" fmla="*/ 229252 h 599179"/>
                <a:gd name="connsiteX6-67" fmla="*/ 152376 w 295275"/>
                <a:gd name="connsiteY6-68" fmla="*/ 303904 h 599179"/>
                <a:gd name="connsiteX7-69" fmla="*/ 295275 w 295275"/>
                <a:gd name="connsiteY7-70" fmla="*/ 303904 h 599179"/>
                <a:gd name="connsiteX8-71" fmla="*/ 295275 w 295275"/>
                <a:gd name="connsiteY8-72" fmla="*/ 599179 h 599179"/>
                <a:gd name="connsiteX9-73" fmla="*/ 0 w 295275"/>
                <a:gd name="connsiteY9-74" fmla="*/ 599179 h 599179"/>
                <a:gd name="connsiteX10-75" fmla="*/ 0 w 295275"/>
                <a:gd name="connsiteY10-76" fmla="*/ 303904 h 599179"/>
                <a:gd name="connsiteX11-77" fmla="*/ 5952 w 295275"/>
                <a:gd name="connsiteY11-78" fmla="*/ 269304 h 599179"/>
                <a:gd name="connsiteX12-79" fmla="*/ 204540 w 295275"/>
                <a:gd name="connsiteY12-80" fmla="*/ 547 h 599179"/>
                <a:gd name="connsiteX13-81" fmla="*/ 207995 w 295275"/>
                <a:gd name="connsiteY13-82" fmla="*/ 0 h 599179"/>
                <a:gd name="connsiteX0-83" fmla="*/ 207995 w 295275"/>
                <a:gd name="connsiteY0-84" fmla="*/ 0 h 599179"/>
                <a:gd name="connsiteX1-85" fmla="*/ 218480 w 295275"/>
                <a:gd name="connsiteY1-86" fmla="*/ 17025 h 599179"/>
                <a:gd name="connsiteX2-87" fmla="*/ 263922 w 295275"/>
                <a:gd name="connsiteY2-88" fmla="*/ 59952 h 599179"/>
                <a:gd name="connsiteX3-89" fmla="*/ 275967 w 295275"/>
                <a:gd name="connsiteY3-90" fmla="*/ 66705 h 599179"/>
                <a:gd name="connsiteX4-91" fmla="*/ 258864 w 295275"/>
                <a:gd name="connsiteY4-92" fmla="*/ 77309 h 599179"/>
                <a:gd name="connsiteX5-93" fmla="*/ 152376 w 295275"/>
                <a:gd name="connsiteY5-94" fmla="*/ 303904 h 599179"/>
                <a:gd name="connsiteX6-95" fmla="*/ 295275 w 295275"/>
                <a:gd name="connsiteY6-96" fmla="*/ 303904 h 599179"/>
                <a:gd name="connsiteX7-97" fmla="*/ 295275 w 295275"/>
                <a:gd name="connsiteY7-98" fmla="*/ 599179 h 599179"/>
                <a:gd name="connsiteX8-99" fmla="*/ 0 w 295275"/>
                <a:gd name="connsiteY8-100" fmla="*/ 599179 h 599179"/>
                <a:gd name="connsiteX9-101" fmla="*/ 0 w 295275"/>
                <a:gd name="connsiteY9-102" fmla="*/ 303904 h 599179"/>
                <a:gd name="connsiteX10-103" fmla="*/ 5952 w 295275"/>
                <a:gd name="connsiteY10-104" fmla="*/ 269304 h 599179"/>
                <a:gd name="connsiteX11-105" fmla="*/ 204540 w 295275"/>
                <a:gd name="connsiteY11-106" fmla="*/ 547 h 599179"/>
                <a:gd name="connsiteX12-107" fmla="*/ 207995 w 295275"/>
                <a:gd name="connsiteY12-108" fmla="*/ 0 h 599179"/>
                <a:gd name="connsiteX0-109" fmla="*/ 207995 w 295275"/>
                <a:gd name="connsiteY0-110" fmla="*/ 0 h 599179"/>
                <a:gd name="connsiteX1-111" fmla="*/ 218480 w 295275"/>
                <a:gd name="connsiteY1-112" fmla="*/ 17025 h 599179"/>
                <a:gd name="connsiteX2-113" fmla="*/ 263922 w 295275"/>
                <a:gd name="connsiteY2-114" fmla="*/ 59952 h 599179"/>
                <a:gd name="connsiteX3-115" fmla="*/ 275967 w 295275"/>
                <a:gd name="connsiteY3-116" fmla="*/ 66705 h 599179"/>
                <a:gd name="connsiteX4-117" fmla="*/ 258864 w 295275"/>
                <a:gd name="connsiteY4-118" fmla="*/ 77309 h 599179"/>
                <a:gd name="connsiteX5-119" fmla="*/ 152376 w 295275"/>
                <a:gd name="connsiteY5-120" fmla="*/ 303904 h 599179"/>
                <a:gd name="connsiteX6-121" fmla="*/ 295275 w 295275"/>
                <a:gd name="connsiteY6-122" fmla="*/ 303904 h 599179"/>
                <a:gd name="connsiteX7-123" fmla="*/ 295275 w 295275"/>
                <a:gd name="connsiteY7-124" fmla="*/ 599179 h 599179"/>
                <a:gd name="connsiteX8-125" fmla="*/ 0 w 295275"/>
                <a:gd name="connsiteY8-126" fmla="*/ 599179 h 599179"/>
                <a:gd name="connsiteX9-127" fmla="*/ 0 w 295275"/>
                <a:gd name="connsiteY9-128" fmla="*/ 303904 h 599179"/>
                <a:gd name="connsiteX10-129" fmla="*/ 5952 w 295275"/>
                <a:gd name="connsiteY10-130" fmla="*/ 269304 h 599179"/>
                <a:gd name="connsiteX11-131" fmla="*/ 204540 w 295275"/>
                <a:gd name="connsiteY11-132" fmla="*/ 547 h 599179"/>
                <a:gd name="connsiteX12-133" fmla="*/ 207995 w 295275"/>
                <a:gd name="connsiteY12-134" fmla="*/ 0 h 599179"/>
                <a:gd name="connsiteX0-135" fmla="*/ 207995 w 295275"/>
                <a:gd name="connsiteY0-136" fmla="*/ 0 h 599179"/>
                <a:gd name="connsiteX1-137" fmla="*/ 218480 w 295275"/>
                <a:gd name="connsiteY1-138" fmla="*/ 17025 h 599179"/>
                <a:gd name="connsiteX2-139" fmla="*/ 263922 w 295275"/>
                <a:gd name="connsiteY2-140" fmla="*/ 59952 h 599179"/>
                <a:gd name="connsiteX3-141" fmla="*/ 275967 w 295275"/>
                <a:gd name="connsiteY3-142" fmla="*/ 66705 h 599179"/>
                <a:gd name="connsiteX4-143" fmla="*/ 152376 w 295275"/>
                <a:gd name="connsiteY4-144" fmla="*/ 303904 h 599179"/>
                <a:gd name="connsiteX5-145" fmla="*/ 295275 w 295275"/>
                <a:gd name="connsiteY5-146" fmla="*/ 303904 h 599179"/>
                <a:gd name="connsiteX6-147" fmla="*/ 295275 w 295275"/>
                <a:gd name="connsiteY6-148" fmla="*/ 599179 h 599179"/>
                <a:gd name="connsiteX7-149" fmla="*/ 0 w 295275"/>
                <a:gd name="connsiteY7-150" fmla="*/ 599179 h 599179"/>
                <a:gd name="connsiteX8-151" fmla="*/ 0 w 295275"/>
                <a:gd name="connsiteY8-152" fmla="*/ 303904 h 599179"/>
                <a:gd name="connsiteX9-153" fmla="*/ 5952 w 295275"/>
                <a:gd name="connsiteY9-154" fmla="*/ 269304 h 599179"/>
                <a:gd name="connsiteX10-155" fmla="*/ 204540 w 295275"/>
                <a:gd name="connsiteY10-156" fmla="*/ 547 h 599179"/>
                <a:gd name="connsiteX11-157" fmla="*/ 207995 w 295275"/>
                <a:gd name="connsiteY11-158" fmla="*/ 0 h 599179"/>
                <a:gd name="connsiteX0-159" fmla="*/ 207995 w 295275"/>
                <a:gd name="connsiteY0-160" fmla="*/ 0 h 599179"/>
                <a:gd name="connsiteX1-161" fmla="*/ 218480 w 295275"/>
                <a:gd name="connsiteY1-162" fmla="*/ 17025 h 599179"/>
                <a:gd name="connsiteX2-163" fmla="*/ 263922 w 295275"/>
                <a:gd name="connsiteY2-164" fmla="*/ 59952 h 599179"/>
                <a:gd name="connsiteX3-165" fmla="*/ 275967 w 295275"/>
                <a:gd name="connsiteY3-166" fmla="*/ 66705 h 599179"/>
                <a:gd name="connsiteX4-167" fmla="*/ 152376 w 295275"/>
                <a:gd name="connsiteY4-168" fmla="*/ 303904 h 599179"/>
                <a:gd name="connsiteX5-169" fmla="*/ 295275 w 295275"/>
                <a:gd name="connsiteY5-170" fmla="*/ 303904 h 599179"/>
                <a:gd name="connsiteX6-171" fmla="*/ 295275 w 295275"/>
                <a:gd name="connsiteY6-172" fmla="*/ 599179 h 599179"/>
                <a:gd name="connsiteX7-173" fmla="*/ 0 w 295275"/>
                <a:gd name="connsiteY7-174" fmla="*/ 599179 h 599179"/>
                <a:gd name="connsiteX8-175" fmla="*/ 0 w 295275"/>
                <a:gd name="connsiteY8-176" fmla="*/ 303904 h 599179"/>
                <a:gd name="connsiteX9-177" fmla="*/ 5952 w 295275"/>
                <a:gd name="connsiteY9-178" fmla="*/ 269304 h 599179"/>
                <a:gd name="connsiteX10-179" fmla="*/ 204540 w 295275"/>
                <a:gd name="connsiteY10-180" fmla="*/ 547 h 599179"/>
                <a:gd name="connsiteX11-181" fmla="*/ 207995 w 295275"/>
                <a:gd name="connsiteY11-182" fmla="*/ 0 h 599179"/>
                <a:gd name="connsiteX0-183" fmla="*/ 207995 w 295275"/>
                <a:gd name="connsiteY0-184" fmla="*/ 0 h 599179"/>
                <a:gd name="connsiteX1-185" fmla="*/ 218480 w 295275"/>
                <a:gd name="connsiteY1-186" fmla="*/ 17025 h 599179"/>
                <a:gd name="connsiteX2-187" fmla="*/ 263922 w 295275"/>
                <a:gd name="connsiteY2-188" fmla="*/ 59952 h 599179"/>
                <a:gd name="connsiteX3-189" fmla="*/ 275967 w 295275"/>
                <a:gd name="connsiteY3-190" fmla="*/ 66705 h 599179"/>
                <a:gd name="connsiteX4-191" fmla="*/ 152376 w 295275"/>
                <a:gd name="connsiteY4-192" fmla="*/ 303904 h 599179"/>
                <a:gd name="connsiteX5-193" fmla="*/ 295275 w 295275"/>
                <a:gd name="connsiteY5-194" fmla="*/ 303904 h 599179"/>
                <a:gd name="connsiteX6-195" fmla="*/ 295275 w 295275"/>
                <a:gd name="connsiteY6-196" fmla="*/ 599179 h 599179"/>
                <a:gd name="connsiteX7-197" fmla="*/ 0 w 295275"/>
                <a:gd name="connsiteY7-198" fmla="*/ 599179 h 599179"/>
                <a:gd name="connsiteX8-199" fmla="*/ 0 w 295275"/>
                <a:gd name="connsiteY8-200" fmla="*/ 303904 h 599179"/>
                <a:gd name="connsiteX9-201" fmla="*/ 5952 w 295275"/>
                <a:gd name="connsiteY9-202" fmla="*/ 269304 h 599179"/>
                <a:gd name="connsiteX10-203" fmla="*/ 204540 w 295275"/>
                <a:gd name="connsiteY10-204" fmla="*/ 547 h 599179"/>
                <a:gd name="connsiteX11-205" fmla="*/ 207995 w 295275"/>
                <a:gd name="connsiteY11-206" fmla="*/ 0 h 599179"/>
                <a:gd name="connsiteX0-207" fmla="*/ 207995 w 295275"/>
                <a:gd name="connsiteY0-208" fmla="*/ 0 h 599179"/>
                <a:gd name="connsiteX1-209" fmla="*/ 218480 w 295275"/>
                <a:gd name="connsiteY1-210" fmla="*/ 17025 h 599179"/>
                <a:gd name="connsiteX2-211" fmla="*/ 263922 w 295275"/>
                <a:gd name="connsiteY2-212" fmla="*/ 59952 h 599179"/>
                <a:gd name="connsiteX3-213" fmla="*/ 275967 w 295275"/>
                <a:gd name="connsiteY3-214" fmla="*/ 66705 h 599179"/>
                <a:gd name="connsiteX4-215" fmla="*/ 152376 w 295275"/>
                <a:gd name="connsiteY4-216" fmla="*/ 303904 h 599179"/>
                <a:gd name="connsiteX5-217" fmla="*/ 295275 w 295275"/>
                <a:gd name="connsiteY5-218" fmla="*/ 303904 h 599179"/>
                <a:gd name="connsiteX6-219" fmla="*/ 295275 w 295275"/>
                <a:gd name="connsiteY6-220" fmla="*/ 599179 h 599179"/>
                <a:gd name="connsiteX7-221" fmla="*/ 0 w 295275"/>
                <a:gd name="connsiteY7-222" fmla="*/ 599179 h 599179"/>
                <a:gd name="connsiteX8-223" fmla="*/ 0 w 295275"/>
                <a:gd name="connsiteY8-224" fmla="*/ 303904 h 599179"/>
                <a:gd name="connsiteX9-225" fmla="*/ 5952 w 295275"/>
                <a:gd name="connsiteY9-226" fmla="*/ 269304 h 599179"/>
                <a:gd name="connsiteX10-227" fmla="*/ 204540 w 295275"/>
                <a:gd name="connsiteY10-228" fmla="*/ 547 h 599179"/>
                <a:gd name="connsiteX11-229" fmla="*/ 207995 w 295275"/>
                <a:gd name="connsiteY11-230" fmla="*/ 0 h 599179"/>
                <a:gd name="connsiteX0-231" fmla="*/ 207995 w 295275"/>
                <a:gd name="connsiteY0-232" fmla="*/ 0 h 599179"/>
                <a:gd name="connsiteX1-233" fmla="*/ 218480 w 295275"/>
                <a:gd name="connsiteY1-234" fmla="*/ 17025 h 599179"/>
                <a:gd name="connsiteX2-235" fmla="*/ 263922 w 295275"/>
                <a:gd name="connsiteY2-236" fmla="*/ 59952 h 599179"/>
                <a:gd name="connsiteX3-237" fmla="*/ 275967 w 295275"/>
                <a:gd name="connsiteY3-238" fmla="*/ 66705 h 599179"/>
                <a:gd name="connsiteX4-239" fmla="*/ 152376 w 295275"/>
                <a:gd name="connsiteY4-240" fmla="*/ 303904 h 599179"/>
                <a:gd name="connsiteX5-241" fmla="*/ 295275 w 295275"/>
                <a:gd name="connsiteY5-242" fmla="*/ 303904 h 599179"/>
                <a:gd name="connsiteX6-243" fmla="*/ 295275 w 295275"/>
                <a:gd name="connsiteY6-244" fmla="*/ 599179 h 599179"/>
                <a:gd name="connsiteX7-245" fmla="*/ 0 w 295275"/>
                <a:gd name="connsiteY7-246" fmla="*/ 599179 h 599179"/>
                <a:gd name="connsiteX8-247" fmla="*/ 0 w 295275"/>
                <a:gd name="connsiteY8-248" fmla="*/ 303904 h 599179"/>
                <a:gd name="connsiteX9-249" fmla="*/ 204540 w 295275"/>
                <a:gd name="connsiteY9-250" fmla="*/ 547 h 599179"/>
                <a:gd name="connsiteX10-251" fmla="*/ 207995 w 295275"/>
                <a:gd name="connsiteY10-252" fmla="*/ 0 h 599179"/>
                <a:gd name="connsiteX0-253" fmla="*/ 207995 w 295275"/>
                <a:gd name="connsiteY0-254" fmla="*/ 0 h 599179"/>
                <a:gd name="connsiteX1-255" fmla="*/ 218480 w 295275"/>
                <a:gd name="connsiteY1-256" fmla="*/ 17025 h 599179"/>
                <a:gd name="connsiteX2-257" fmla="*/ 263922 w 295275"/>
                <a:gd name="connsiteY2-258" fmla="*/ 59952 h 599179"/>
                <a:gd name="connsiteX3-259" fmla="*/ 275967 w 295275"/>
                <a:gd name="connsiteY3-260" fmla="*/ 66705 h 599179"/>
                <a:gd name="connsiteX4-261" fmla="*/ 152376 w 295275"/>
                <a:gd name="connsiteY4-262" fmla="*/ 303904 h 599179"/>
                <a:gd name="connsiteX5-263" fmla="*/ 295275 w 295275"/>
                <a:gd name="connsiteY5-264" fmla="*/ 303904 h 599179"/>
                <a:gd name="connsiteX6-265" fmla="*/ 295275 w 295275"/>
                <a:gd name="connsiteY6-266" fmla="*/ 599179 h 599179"/>
                <a:gd name="connsiteX7-267" fmla="*/ 0 w 295275"/>
                <a:gd name="connsiteY7-268" fmla="*/ 599179 h 599179"/>
                <a:gd name="connsiteX8-269" fmla="*/ 0 w 295275"/>
                <a:gd name="connsiteY8-270" fmla="*/ 303904 h 599179"/>
                <a:gd name="connsiteX9-271" fmla="*/ 204540 w 295275"/>
                <a:gd name="connsiteY9-272" fmla="*/ 547 h 599179"/>
                <a:gd name="connsiteX10-273" fmla="*/ 207995 w 295275"/>
                <a:gd name="connsiteY10-274" fmla="*/ 0 h 599179"/>
                <a:gd name="connsiteX0-275" fmla="*/ 207995 w 295275"/>
                <a:gd name="connsiteY0-276" fmla="*/ 0 h 599179"/>
                <a:gd name="connsiteX1-277" fmla="*/ 218480 w 295275"/>
                <a:gd name="connsiteY1-278" fmla="*/ 17025 h 599179"/>
                <a:gd name="connsiteX2-279" fmla="*/ 263922 w 295275"/>
                <a:gd name="connsiteY2-280" fmla="*/ 59952 h 599179"/>
                <a:gd name="connsiteX3-281" fmla="*/ 275967 w 295275"/>
                <a:gd name="connsiteY3-282" fmla="*/ 66705 h 599179"/>
                <a:gd name="connsiteX4-283" fmla="*/ 152376 w 295275"/>
                <a:gd name="connsiteY4-284" fmla="*/ 303904 h 599179"/>
                <a:gd name="connsiteX5-285" fmla="*/ 295275 w 295275"/>
                <a:gd name="connsiteY5-286" fmla="*/ 303904 h 599179"/>
                <a:gd name="connsiteX6-287" fmla="*/ 295275 w 295275"/>
                <a:gd name="connsiteY6-288" fmla="*/ 599179 h 599179"/>
                <a:gd name="connsiteX7-289" fmla="*/ 0 w 295275"/>
                <a:gd name="connsiteY7-290" fmla="*/ 599179 h 599179"/>
                <a:gd name="connsiteX8-291" fmla="*/ 0 w 295275"/>
                <a:gd name="connsiteY8-292" fmla="*/ 303904 h 599179"/>
                <a:gd name="connsiteX9-293" fmla="*/ 207995 w 295275"/>
                <a:gd name="connsiteY9-294" fmla="*/ 0 h 599179"/>
                <a:gd name="connsiteX0-295" fmla="*/ 207995 w 295275"/>
                <a:gd name="connsiteY0-296" fmla="*/ 0 h 599179"/>
                <a:gd name="connsiteX1-297" fmla="*/ 218480 w 295275"/>
                <a:gd name="connsiteY1-298" fmla="*/ 17025 h 599179"/>
                <a:gd name="connsiteX2-299" fmla="*/ 263922 w 295275"/>
                <a:gd name="connsiteY2-300" fmla="*/ 59952 h 599179"/>
                <a:gd name="connsiteX3-301" fmla="*/ 275967 w 295275"/>
                <a:gd name="connsiteY3-302" fmla="*/ 66705 h 599179"/>
                <a:gd name="connsiteX4-303" fmla="*/ 152376 w 295275"/>
                <a:gd name="connsiteY4-304" fmla="*/ 303904 h 599179"/>
                <a:gd name="connsiteX5-305" fmla="*/ 295275 w 295275"/>
                <a:gd name="connsiteY5-306" fmla="*/ 303904 h 599179"/>
                <a:gd name="connsiteX6-307" fmla="*/ 295275 w 295275"/>
                <a:gd name="connsiteY6-308" fmla="*/ 599179 h 599179"/>
                <a:gd name="connsiteX7-309" fmla="*/ 0 w 295275"/>
                <a:gd name="connsiteY7-310" fmla="*/ 599179 h 599179"/>
                <a:gd name="connsiteX8-311" fmla="*/ 0 w 295275"/>
                <a:gd name="connsiteY8-312" fmla="*/ 303904 h 599179"/>
                <a:gd name="connsiteX9-313" fmla="*/ 207995 w 295275"/>
                <a:gd name="connsiteY9-314" fmla="*/ 0 h 599179"/>
                <a:gd name="connsiteX0-315" fmla="*/ 207995 w 295275"/>
                <a:gd name="connsiteY0-316" fmla="*/ 0 h 599179"/>
                <a:gd name="connsiteX1-317" fmla="*/ 218480 w 295275"/>
                <a:gd name="connsiteY1-318" fmla="*/ 17025 h 599179"/>
                <a:gd name="connsiteX2-319" fmla="*/ 263922 w 295275"/>
                <a:gd name="connsiteY2-320" fmla="*/ 59952 h 599179"/>
                <a:gd name="connsiteX3-321" fmla="*/ 275967 w 295275"/>
                <a:gd name="connsiteY3-322" fmla="*/ 66705 h 599179"/>
                <a:gd name="connsiteX4-323" fmla="*/ 152376 w 295275"/>
                <a:gd name="connsiteY4-324" fmla="*/ 303904 h 599179"/>
                <a:gd name="connsiteX5-325" fmla="*/ 295275 w 295275"/>
                <a:gd name="connsiteY5-326" fmla="*/ 303904 h 599179"/>
                <a:gd name="connsiteX6-327" fmla="*/ 295275 w 295275"/>
                <a:gd name="connsiteY6-328" fmla="*/ 599179 h 599179"/>
                <a:gd name="connsiteX7-329" fmla="*/ 0 w 295275"/>
                <a:gd name="connsiteY7-330" fmla="*/ 599179 h 599179"/>
                <a:gd name="connsiteX8-331" fmla="*/ 0 w 295275"/>
                <a:gd name="connsiteY8-332" fmla="*/ 303904 h 599179"/>
                <a:gd name="connsiteX9-333" fmla="*/ 207995 w 295275"/>
                <a:gd name="connsiteY9-334" fmla="*/ 0 h 599179"/>
                <a:gd name="connsiteX0-335" fmla="*/ 207995 w 295275"/>
                <a:gd name="connsiteY0-336" fmla="*/ 0 h 599179"/>
                <a:gd name="connsiteX1-337" fmla="*/ 218480 w 295275"/>
                <a:gd name="connsiteY1-338" fmla="*/ 17025 h 599179"/>
                <a:gd name="connsiteX2-339" fmla="*/ 263922 w 295275"/>
                <a:gd name="connsiteY2-340" fmla="*/ 59952 h 599179"/>
                <a:gd name="connsiteX3-341" fmla="*/ 275967 w 295275"/>
                <a:gd name="connsiteY3-342" fmla="*/ 66705 h 599179"/>
                <a:gd name="connsiteX4-343" fmla="*/ 152376 w 295275"/>
                <a:gd name="connsiteY4-344" fmla="*/ 303904 h 599179"/>
                <a:gd name="connsiteX5-345" fmla="*/ 295275 w 295275"/>
                <a:gd name="connsiteY5-346" fmla="*/ 303904 h 599179"/>
                <a:gd name="connsiteX6-347" fmla="*/ 295275 w 295275"/>
                <a:gd name="connsiteY6-348" fmla="*/ 599179 h 599179"/>
                <a:gd name="connsiteX7-349" fmla="*/ 0 w 295275"/>
                <a:gd name="connsiteY7-350" fmla="*/ 599179 h 599179"/>
                <a:gd name="connsiteX8-351" fmla="*/ 0 w 295275"/>
                <a:gd name="connsiteY8-352" fmla="*/ 303904 h 599179"/>
                <a:gd name="connsiteX9-353" fmla="*/ 207995 w 295275"/>
                <a:gd name="connsiteY9-354" fmla="*/ 0 h 599179"/>
                <a:gd name="connsiteX0-355" fmla="*/ 207995 w 295275"/>
                <a:gd name="connsiteY0-356" fmla="*/ 0 h 599179"/>
                <a:gd name="connsiteX1-357" fmla="*/ 218480 w 295275"/>
                <a:gd name="connsiteY1-358" fmla="*/ 17025 h 599179"/>
                <a:gd name="connsiteX2-359" fmla="*/ 263922 w 295275"/>
                <a:gd name="connsiteY2-360" fmla="*/ 59952 h 599179"/>
                <a:gd name="connsiteX3-361" fmla="*/ 275967 w 295275"/>
                <a:gd name="connsiteY3-362" fmla="*/ 66705 h 599179"/>
                <a:gd name="connsiteX4-363" fmla="*/ 152376 w 295275"/>
                <a:gd name="connsiteY4-364" fmla="*/ 303904 h 599179"/>
                <a:gd name="connsiteX5-365" fmla="*/ 295275 w 295275"/>
                <a:gd name="connsiteY5-366" fmla="*/ 303904 h 599179"/>
                <a:gd name="connsiteX6-367" fmla="*/ 295275 w 295275"/>
                <a:gd name="connsiteY6-368" fmla="*/ 599179 h 599179"/>
                <a:gd name="connsiteX7-369" fmla="*/ 0 w 295275"/>
                <a:gd name="connsiteY7-370" fmla="*/ 599179 h 599179"/>
                <a:gd name="connsiteX8-371" fmla="*/ 0 w 295275"/>
                <a:gd name="connsiteY8-372" fmla="*/ 303904 h 599179"/>
                <a:gd name="connsiteX9-373" fmla="*/ 207995 w 295275"/>
                <a:gd name="connsiteY9-374" fmla="*/ 0 h 599179"/>
                <a:gd name="connsiteX0-375" fmla="*/ 207995 w 295275"/>
                <a:gd name="connsiteY0-376" fmla="*/ 0 h 599179"/>
                <a:gd name="connsiteX1-377" fmla="*/ 218480 w 295275"/>
                <a:gd name="connsiteY1-378" fmla="*/ 17025 h 599179"/>
                <a:gd name="connsiteX2-379" fmla="*/ 263922 w 295275"/>
                <a:gd name="connsiteY2-380" fmla="*/ 59952 h 599179"/>
                <a:gd name="connsiteX3-381" fmla="*/ 275967 w 295275"/>
                <a:gd name="connsiteY3-382" fmla="*/ 66705 h 599179"/>
                <a:gd name="connsiteX4-383" fmla="*/ 152376 w 295275"/>
                <a:gd name="connsiteY4-384" fmla="*/ 303904 h 599179"/>
                <a:gd name="connsiteX5-385" fmla="*/ 295275 w 295275"/>
                <a:gd name="connsiteY5-386" fmla="*/ 303904 h 599179"/>
                <a:gd name="connsiteX6-387" fmla="*/ 295275 w 295275"/>
                <a:gd name="connsiteY6-388" fmla="*/ 599179 h 599179"/>
                <a:gd name="connsiteX7-389" fmla="*/ 0 w 295275"/>
                <a:gd name="connsiteY7-390" fmla="*/ 599179 h 599179"/>
                <a:gd name="connsiteX8-391" fmla="*/ 0 w 295275"/>
                <a:gd name="connsiteY8-392" fmla="*/ 303904 h 599179"/>
                <a:gd name="connsiteX9-393" fmla="*/ 207995 w 295275"/>
                <a:gd name="connsiteY9-394" fmla="*/ 0 h 599179"/>
                <a:gd name="connsiteX0-395" fmla="*/ 207995 w 295275"/>
                <a:gd name="connsiteY0-396" fmla="*/ 0 h 599179"/>
                <a:gd name="connsiteX1-397" fmla="*/ 218480 w 295275"/>
                <a:gd name="connsiteY1-398" fmla="*/ 17025 h 599179"/>
                <a:gd name="connsiteX2-399" fmla="*/ 263922 w 295275"/>
                <a:gd name="connsiteY2-400" fmla="*/ 59952 h 599179"/>
                <a:gd name="connsiteX3-401" fmla="*/ 275967 w 295275"/>
                <a:gd name="connsiteY3-402" fmla="*/ 66705 h 599179"/>
                <a:gd name="connsiteX4-403" fmla="*/ 152376 w 295275"/>
                <a:gd name="connsiteY4-404" fmla="*/ 303904 h 599179"/>
                <a:gd name="connsiteX5-405" fmla="*/ 295275 w 295275"/>
                <a:gd name="connsiteY5-406" fmla="*/ 303904 h 599179"/>
                <a:gd name="connsiteX6-407" fmla="*/ 295275 w 295275"/>
                <a:gd name="connsiteY6-408" fmla="*/ 599179 h 599179"/>
                <a:gd name="connsiteX7-409" fmla="*/ 0 w 295275"/>
                <a:gd name="connsiteY7-410" fmla="*/ 599179 h 599179"/>
                <a:gd name="connsiteX8-411" fmla="*/ 0 w 295275"/>
                <a:gd name="connsiteY8-412" fmla="*/ 303904 h 599179"/>
                <a:gd name="connsiteX9-413" fmla="*/ 207995 w 295275"/>
                <a:gd name="connsiteY9-414" fmla="*/ 0 h 599179"/>
                <a:gd name="connsiteX0-415" fmla="*/ 207995 w 295275"/>
                <a:gd name="connsiteY0-416" fmla="*/ 0 h 599179"/>
                <a:gd name="connsiteX1-417" fmla="*/ 218480 w 295275"/>
                <a:gd name="connsiteY1-418" fmla="*/ 17025 h 599179"/>
                <a:gd name="connsiteX2-419" fmla="*/ 263922 w 295275"/>
                <a:gd name="connsiteY2-420" fmla="*/ 59952 h 599179"/>
                <a:gd name="connsiteX3-421" fmla="*/ 275967 w 295275"/>
                <a:gd name="connsiteY3-422" fmla="*/ 66705 h 599179"/>
                <a:gd name="connsiteX4-423" fmla="*/ 152376 w 295275"/>
                <a:gd name="connsiteY4-424" fmla="*/ 303904 h 599179"/>
                <a:gd name="connsiteX5-425" fmla="*/ 295275 w 295275"/>
                <a:gd name="connsiteY5-426" fmla="*/ 303904 h 599179"/>
                <a:gd name="connsiteX6-427" fmla="*/ 295275 w 295275"/>
                <a:gd name="connsiteY6-428" fmla="*/ 599179 h 599179"/>
                <a:gd name="connsiteX7-429" fmla="*/ 0 w 295275"/>
                <a:gd name="connsiteY7-430" fmla="*/ 599179 h 599179"/>
                <a:gd name="connsiteX8-431" fmla="*/ 0 w 295275"/>
                <a:gd name="connsiteY8-432" fmla="*/ 334942 h 599179"/>
                <a:gd name="connsiteX9-433" fmla="*/ 207995 w 295275"/>
                <a:gd name="connsiteY9-434" fmla="*/ 0 h 599179"/>
                <a:gd name="connsiteX0-435" fmla="*/ 207995 w 295275"/>
                <a:gd name="connsiteY0-436" fmla="*/ 0 h 599179"/>
                <a:gd name="connsiteX1-437" fmla="*/ 218480 w 295275"/>
                <a:gd name="connsiteY1-438" fmla="*/ 17025 h 599179"/>
                <a:gd name="connsiteX2-439" fmla="*/ 263922 w 295275"/>
                <a:gd name="connsiteY2-440" fmla="*/ 59952 h 599179"/>
                <a:gd name="connsiteX3-441" fmla="*/ 275967 w 295275"/>
                <a:gd name="connsiteY3-442" fmla="*/ 66705 h 599179"/>
                <a:gd name="connsiteX4-443" fmla="*/ 152376 w 295275"/>
                <a:gd name="connsiteY4-444" fmla="*/ 303904 h 599179"/>
                <a:gd name="connsiteX5-445" fmla="*/ 295275 w 295275"/>
                <a:gd name="connsiteY5-446" fmla="*/ 303904 h 599179"/>
                <a:gd name="connsiteX6-447" fmla="*/ 295275 w 295275"/>
                <a:gd name="connsiteY6-448" fmla="*/ 599179 h 599179"/>
                <a:gd name="connsiteX7-449" fmla="*/ 0 w 295275"/>
                <a:gd name="connsiteY7-450" fmla="*/ 599179 h 599179"/>
                <a:gd name="connsiteX8-451" fmla="*/ 0 w 295275"/>
                <a:gd name="connsiteY8-452" fmla="*/ 334942 h 599179"/>
                <a:gd name="connsiteX9-453" fmla="*/ 207995 w 295275"/>
                <a:gd name="connsiteY9-454" fmla="*/ 0 h 599179"/>
                <a:gd name="connsiteX0-455" fmla="*/ 207995 w 295275"/>
                <a:gd name="connsiteY0-456" fmla="*/ 0 h 599179"/>
                <a:gd name="connsiteX1-457" fmla="*/ 218480 w 295275"/>
                <a:gd name="connsiteY1-458" fmla="*/ 17025 h 599179"/>
                <a:gd name="connsiteX2-459" fmla="*/ 263922 w 295275"/>
                <a:gd name="connsiteY2-460" fmla="*/ 59952 h 599179"/>
                <a:gd name="connsiteX3-461" fmla="*/ 275967 w 295275"/>
                <a:gd name="connsiteY3-462" fmla="*/ 66705 h 599179"/>
                <a:gd name="connsiteX4-463" fmla="*/ 152376 w 295275"/>
                <a:gd name="connsiteY4-464" fmla="*/ 303904 h 599179"/>
                <a:gd name="connsiteX5-465" fmla="*/ 295275 w 295275"/>
                <a:gd name="connsiteY5-466" fmla="*/ 303904 h 599179"/>
                <a:gd name="connsiteX6-467" fmla="*/ 295275 w 295275"/>
                <a:gd name="connsiteY6-468" fmla="*/ 599179 h 599179"/>
                <a:gd name="connsiteX7-469" fmla="*/ 0 w 295275"/>
                <a:gd name="connsiteY7-470" fmla="*/ 599179 h 599179"/>
                <a:gd name="connsiteX8-471" fmla="*/ 0 w 295275"/>
                <a:gd name="connsiteY8-472" fmla="*/ 334942 h 599179"/>
                <a:gd name="connsiteX9-473" fmla="*/ 207995 w 295275"/>
                <a:gd name="connsiteY9-474" fmla="*/ 0 h 599179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  <a:cxn ang="0">
                  <a:pos x="connsiteX3-7" y="connsiteY3-8"/>
                </a:cxn>
                <a:cxn ang="0">
                  <a:pos x="connsiteX4-9" y="connsiteY4-10"/>
                </a:cxn>
                <a:cxn ang="0">
                  <a:pos x="connsiteX5-11" y="connsiteY5-12"/>
                </a:cxn>
                <a:cxn ang="0">
                  <a:pos x="connsiteX6-13" y="connsiteY6-14"/>
                </a:cxn>
                <a:cxn ang="0">
                  <a:pos x="connsiteX7-15" y="connsiteY7-16"/>
                </a:cxn>
                <a:cxn ang="0">
                  <a:pos x="connsiteX8-17" y="connsiteY8-18"/>
                </a:cxn>
                <a:cxn ang="0">
                  <a:pos x="connsiteX9-19" y="connsiteY9-20"/>
                </a:cxn>
              </a:cxnLst>
              <a:rect l="l" t="t" r="r" b="b"/>
              <a:pathLst>
                <a:path w="295275" h="599179">
                  <a:moveTo>
                    <a:pt x="207995" y="0"/>
                  </a:moveTo>
                  <a:lnTo>
                    <a:pt x="218480" y="17025"/>
                  </a:lnTo>
                  <a:cubicBezTo>
                    <a:pt x="231034" y="32364"/>
                    <a:pt x="246314" y="46986"/>
                    <a:pt x="263922" y="59952"/>
                  </a:cubicBezTo>
                  <a:lnTo>
                    <a:pt x="275967" y="66705"/>
                  </a:lnTo>
                  <a:cubicBezTo>
                    <a:pt x="274744" y="66607"/>
                    <a:pt x="166924" y="148026"/>
                    <a:pt x="152376" y="303904"/>
                  </a:cubicBezTo>
                  <a:lnTo>
                    <a:pt x="295275" y="303904"/>
                  </a:lnTo>
                  <a:lnTo>
                    <a:pt x="295275" y="599179"/>
                  </a:lnTo>
                  <a:lnTo>
                    <a:pt x="0" y="599179"/>
                  </a:lnTo>
                  <a:lnTo>
                    <a:pt x="0" y="334942"/>
                  </a:lnTo>
                  <a:cubicBezTo>
                    <a:pt x="10368" y="113589"/>
                    <a:pt x="207637" y="2353"/>
                    <a:pt x="207995" y="0"/>
                  </a:cubicBezTo>
                  <a:close/>
                </a:path>
              </a:pathLst>
            </a:custGeom>
            <a:solidFill>
              <a:schemeClr val="lt1">
                <a:lumMod val="9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lt1"/>
                </a:solidFill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</p:grpSp>
      <p:sp>
        <p:nvSpPr>
          <p:cNvPr id="13" name="文本框 12" title=""/>
          <p:cNvSpPr txBox="1"/>
          <p:nvPr>
            <p:custDataLst>
              <p:tags r:id="rId11"/>
            </p:custDataLst>
          </p:nvPr>
        </p:nvSpPr>
        <p:spPr>
          <a:xfrm>
            <a:off x="2003393" y="822532"/>
            <a:ext cx="8185215" cy="1354068"/>
          </a:xfrm>
          <a:prstGeom prst="rect">
            <a:avLst/>
          </a:prstGeom>
          <a:noFill/>
        </p:spPr>
        <p:txBody>
          <a:bodyPr wrap="square" lIns="101600" tIns="0" rIns="82550" bIns="0" rtlCol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30000"/>
              </a:lnSpc>
              <a:spcAft>
                <a:spcPts val="1000"/>
              </a:spcAft>
              <a:defRPr sz="1600" kern="1200" spc="15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-358775" algn="l" fontAlgn="ctr">
              <a:lnSpc>
                <a:spcPct val="120000"/>
              </a:lnSpc>
              <a:spcBef>
                <a:spcPct val="0"/>
              </a:spcBef>
              <a:spcAft>
                <a:spcPts val="800"/>
              </a:spcAft>
              <a:buClr>
                <a:schemeClr val="accent1">
                  <a:lumMod val="75000"/>
                </a:schemeClr>
              </a:buClr>
              <a:buSzPct val="130000"/>
              <a:buFont typeface="WPS-Numbers" pitchFamily="2" charset="0"/>
              <a:buNone/>
            </a:pPr>
            <a:r>
              <a:rPr lang="zh-CN" altLang="en-US" sz="2000" b="1" spc="100">
                <a:solidFill>
                  <a:schemeClr val="dk1">
                    <a:lumMod val="75000"/>
                    <a:lumOff val="2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本文的标题是“拿来主义”，这一题目需要我们去思考：什么是“拿来主义”，为什么要实行“拿来主义”，怎样实行“拿来主义”。请同学们根据这三个问题给文章划分层次。</a:t>
            </a:r>
            <a:endParaRPr lang="zh-CN" altLang="en-US" sz="2000" b="1" spc="100">
              <a:solidFill>
                <a:schemeClr val="dk1">
                  <a:lumMod val="75000"/>
                  <a:lumOff val="25000"/>
                </a:schemeClr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20" name="文本框 19" title=""/>
          <p:cNvSpPr txBox="1"/>
          <p:nvPr>
            <p:custDataLst>
              <p:tags r:id="rId12"/>
            </p:custDataLst>
          </p:nvPr>
        </p:nvSpPr>
        <p:spPr>
          <a:xfrm>
            <a:off x="1035685" y="2585085"/>
            <a:ext cx="9872980" cy="3323590"/>
          </a:xfrm>
          <a:prstGeom prst="rect">
            <a:avLst/>
          </a:prstGeom>
          <a:noFill/>
        </p:spPr>
        <p:txBody>
          <a:bodyPr wrap="square" lIns="101600" tIns="0" rIns="82550" bIns="0" rtlCol="0">
            <a:no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30000"/>
              </a:lnSpc>
              <a:spcAft>
                <a:spcPts val="1000"/>
              </a:spcAft>
              <a:defRPr sz="1600" kern="1200" spc="15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30200" lvl="0" indent="-330200" algn="l" fontAlgn="ctr">
              <a:lnSpc>
                <a:spcPct val="120000"/>
              </a:lnSpc>
              <a:spcBef>
                <a:spcPct val="0"/>
              </a:spcBef>
              <a:spcAft>
                <a:spcPts val="800"/>
              </a:spcAft>
              <a:buClr>
                <a:schemeClr val="accent1">
                  <a:lumMod val="75000"/>
                </a:schemeClr>
              </a:buClr>
              <a:buSzPct val="130000"/>
              <a:buFont typeface="WPS-Numbers" pitchFamily="2" charset="0"/>
              <a:buChar char=""/>
            </a:pPr>
            <a:r>
              <a:rPr lang="zh-CN" altLang="en-US" sz="2400" b="1" spc="100">
                <a:solidFill>
                  <a:schemeClr val="dk1">
                    <a:lumMod val="75000"/>
                    <a:lumOff val="25000"/>
                  </a:schemeClr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第一部分（1~4段）：阐述了“为什么要实行拿来主义”。揭露批判“闭关主义”“送去主义”的实质及其严重后果。</a:t>
            </a:r>
            <a:endParaRPr lang="zh-CN" altLang="en-US" sz="2400" b="1" spc="100">
              <a:solidFill>
                <a:schemeClr val="dk1">
                  <a:lumMod val="75000"/>
                  <a:lumOff val="25000"/>
                </a:schemeClr>
              </a:solidFill>
              <a:latin typeface="楷体" panose="02010609060101010101" charset="-122"/>
              <a:ea typeface="楷体" panose="02010609060101010101" charset="-122"/>
              <a:cs typeface="楷体" panose="02010609060101010101" charset="-122"/>
            </a:endParaRPr>
          </a:p>
          <a:p>
            <a:pPr marL="330200" lvl="0" indent="-330200" algn="l" fontAlgn="ctr">
              <a:lnSpc>
                <a:spcPct val="120000"/>
              </a:lnSpc>
              <a:spcBef>
                <a:spcPct val="0"/>
              </a:spcBef>
              <a:spcAft>
                <a:spcPts val="800"/>
              </a:spcAft>
              <a:buClr>
                <a:schemeClr val="accent1">
                  <a:lumMod val="75000"/>
                </a:schemeClr>
              </a:buClr>
              <a:buSzPct val="130000"/>
              <a:buFont typeface="WPS-Numbers" pitchFamily="2" charset="0"/>
              <a:buChar char=""/>
            </a:pPr>
            <a:r>
              <a:rPr lang="zh-CN" altLang="en-US" sz="2400" b="1" spc="100">
                <a:solidFill>
                  <a:schemeClr val="dk1">
                    <a:lumMod val="75000"/>
                    <a:lumOff val="25000"/>
                  </a:schemeClr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第二部分（5~9段）：回答了“什么是拿来主义”的问题。阐明“拿来主义”的内容，批判在对待文化遗产问题上的错误倾向。</a:t>
            </a:r>
            <a:endParaRPr lang="zh-CN" altLang="en-US" sz="2400" b="1" spc="100">
              <a:solidFill>
                <a:schemeClr val="dk1">
                  <a:lumMod val="75000"/>
                  <a:lumOff val="25000"/>
                </a:schemeClr>
              </a:solidFill>
              <a:latin typeface="楷体" panose="02010609060101010101" charset="-122"/>
              <a:ea typeface="楷体" panose="02010609060101010101" charset="-122"/>
              <a:cs typeface="楷体" panose="02010609060101010101" charset="-122"/>
            </a:endParaRPr>
          </a:p>
          <a:p>
            <a:pPr marL="330200" lvl="0" indent="-330200" algn="l" fontAlgn="ctr">
              <a:lnSpc>
                <a:spcPct val="120000"/>
              </a:lnSpc>
              <a:spcBef>
                <a:spcPct val="0"/>
              </a:spcBef>
              <a:spcAft>
                <a:spcPts val="800"/>
              </a:spcAft>
              <a:buClr>
                <a:schemeClr val="accent1">
                  <a:lumMod val="75000"/>
                </a:schemeClr>
              </a:buClr>
              <a:buSzPct val="130000"/>
              <a:buFont typeface="WPS-Numbers" pitchFamily="2" charset="0"/>
              <a:buChar char=""/>
            </a:pPr>
            <a:r>
              <a:rPr lang="zh-CN" altLang="en-US" sz="2400" b="1" spc="100">
                <a:solidFill>
                  <a:schemeClr val="dk1">
                    <a:lumMod val="75000"/>
                    <a:lumOff val="25000"/>
                  </a:schemeClr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第三部分（10段）：指出实行“拿来主义”的人应具有的胆识和品质，以及“拿来主义”对于创造民族新文化的重要性。</a:t>
            </a:r>
            <a:endParaRPr lang="zh-CN" altLang="en-US" sz="2400" b="1" spc="100">
              <a:solidFill>
                <a:schemeClr val="dk1">
                  <a:lumMod val="75000"/>
                  <a:lumOff val="25000"/>
                </a:schemeClr>
              </a:solidFill>
              <a:latin typeface="楷体" panose="02010609060101010101" charset="-122"/>
              <a:ea typeface="楷体" panose="02010609060101010101" charset="-122"/>
              <a:cs typeface="楷体" panose="02010609060101010101" charset="-122"/>
            </a:endParaRPr>
          </a:p>
        </p:txBody>
      </p:sp>
      <p:grpSp>
        <p:nvGrpSpPr>
          <p:cNvPr id="17" name="组合 16" title=""/>
          <p:cNvGrpSpPr>
            <a:grpSpLocks noChangeAspect="1"/>
          </p:cNvGrpSpPr>
          <p:nvPr>
            <p:custDataLst>
              <p:tags r:id="rId13"/>
            </p:custDataLst>
          </p:nvPr>
        </p:nvGrpSpPr>
        <p:grpSpPr>
          <a:xfrm rot="10800000">
            <a:off x="671896" y="822186"/>
            <a:ext cx="637442" cy="556233"/>
            <a:chOff x="3213087" y="1347855"/>
            <a:chExt cx="723913" cy="631688"/>
          </a:xfrm>
          <a:solidFill>
            <a:schemeClr val="accent1">
              <a:lumMod val="20000"/>
              <a:lumOff val="80000"/>
            </a:schemeClr>
          </a:solidFill>
        </p:grpSpPr>
        <p:sp>
          <p:nvSpPr>
            <p:cNvPr id="18" name="任意多边形: 形状 17"/>
            <p:cNvSpPr>
              <a:spLocks noChangeAspect="1"/>
            </p:cNvSpPr>
            <p:nvPr>
              <p:custDataLst>
                <p:tags r:id="rId14"/>
              </p:custDataLst>
            </p:nvPr>
          </p:nvSpPr>
          <p:spPr>
            <a:xfrm>
              <a:off x="3213087" y="1347855"/>
              <a:ext cx="311295" cy="631688"/>
            </a:xfrm>
            <a:custGeom>
              <a:gdLst>
                <a:gd name="connsiteX0" fmla="*/ 0 w 311295"/>
                <a:gd name="connsiteY0" fmla="*/ 0 h 631688"/>
                <a:gd name="connsiteX1" fmla="*/ 311295 w 311295"/>
                <a:gd name="connsiteY1" fmla="*/ 0 h 631688"/>
                <a:gd name="connsiteX2" fmla="*/ 311295 w 311295"/>
                <a:gd name="connsiteY2" fmla="*/ 278573 h 631688"/>
                <a:gd name="connsiteX3" fmla="*/ 92015 w 311295"/>
                <a:gd name="connsiteY3" fmla="*/ 631688 h 631688"/>
                <a:gd name="connsiteX4" fmla="*/ 80962 w 311295"/>
                <a:gd name="connsiteY4" fmla="*/ 613739 h 631688"/>
                <a:gd name="connsiteX5" fmla="*/ 33054 w 311295"/>
                <a:gd name="connsiteY5" fmla="*/ 568483 h 631688"/>
                <a:gd name="connsiteX6" fmla="*/ 20355 w 311295"/>
                <a:gd name="connsiteY6" fmla="*/ 561364 h 631688"/>
                <a:gd name="connsiteX7" fmla="*/ 150652 w 311295"/>
                <a:gd name="connsiteY7" fmla="*/ 311295 h 631688"/>
                <a:gd name="connsiteX8" fmla="*/ 0 w 311295"/>
                <a:gd name="connsiteY8" fmla="*/ 311295 h 631688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311295" h="631688">
                  <a:moveTo>
                    <a:pt x="0" y="0"/>
                  </a:moveTo>
                  <a:lnTo>
                    <a:pt x="311295" y="0"/>
                  </a:lnTo>
                  <a:lnTo>
                    <a:pt x="311295" y="278573"/>
                  </a:lnTo>
                  <a:cubicBezTo>
                    <a:pt x="300365" y="511936"/>
                    <a:pt x="92393" y="629207"/>
                    <a:pt x="92015" y="631688"/>
                  </a:cubicBezTo>
                  <a:lnTo>
                    <a:pt x="80962" y="613739"/>
                  </a:lnTo>
                  <a:cubicBezTo>
                    <a:pt x="67726" y="597568"/>
                    <a:pt x="51617" y="582153"/>
                    <a:pt x="33054" y="568483"/>
                  </a:cubicBezTo>
                  <a:lnTo>
                    <a:pt x="20355" y="561364"/>
                  </a:lnTo>
                  <a:cubicBezTo>
                    <a:pt x="21645" y="561467"/>
                    <a:pt x="135315" y="475631"/>
                    <a:pt x="150652" y="311295"/>
                  </a:cubicBezTo>
                  <a:lnTo>
                    <a:pt x="0" y="311295"/>
                  </a:lnTo>
                  <a:close/>
                </a:path>
              </a:pathLst>
            </a:custGeom>
            <a:solidFill>
              <a:schemeClr val="accent1">
                <a:lumMod val="20000"/>
                <a:lumOff val="8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lt1"/>
                </a:solidFill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  <p:sp>
          <p:nvSpPr>
            <p:cNvPr id="19" name="任意多边形: 形状 18"/>
            <p:cNvSpPr>
              <a:spLocks noChangeAspect="1"/>
            </p:cNvSpPr>
            <p:nvPr>
              <p:custDataLst>
                <p:tags r:id="rId15"/>
              </p:custDataLst>
            </p:nvPr>
          </p:nvSpPr>
          <p:spPr>
            <a:xfrm>
              <a:off x="3625705" y="1347855"/>
              <a:ext cx="311295" cy="631688"/>
            </a:xfrm>
            <a:custGeom>
              <a:gdLst>
                <a:gd name="connsiteX0" fmla="*/ 0 w 311295"/>
                <a:gd name="connsiteY0" fmla="*/ 0 h 631688"/>
                <a:gd name="connsiteX1" fmla="*/ 311295 w 311295"/>
                <a:gd name="connsiteY1" fmla="*/ 0 h 631688"/>
                <a:gd name="connsiteX2" fmla="*/ 311295 w 311295"/>
                <a:gd name="connsiteY2" fmla="*/ 278573 h 631688"/>
                <a:gd name="connsiteX3" fmla="*/ 92015 w 311295"/>
                <a:gd name="connsiteY3" fmla="*/ 631688 h 631688"/>
                <a:gd name="connsiteX4" fmla="*/ 80961 w 311295"/>
                <a:gd name="connsiteY4" fmla="*/ 613739 h 631688"/>
                <a:gd name="connsiteX5" fmla="*/ 33054 w 311295"/>
                <a:gd name="connsiteY5" fmla="*/ 568483 h 631688"/>
                <a:gd name="connsiteX6" fmla="*/ 20355 w 311295"/>
                <a:gd name="connsiteY6" fmla="*/ 561364 h 631688"/>
                <a:gd name="connsiteX7" fmla="*/ 150652 w 311295"/>
                <a:gd name="connsiteY7" fmla="*/ 311295 h 631688"/>
                <a:gd name="connsiteX8" fmla="*/ 0 w 311295"/>
                <a:gd name="connsiteY8" fmla="*/ 311295 h 631688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311295" h="631688">
                  <a:moveTo>
                    <a:pt x="0" y="0"/>
                  </a:moveTo>
                  <a:lnTo>
                    <a:pt x="311295" y="0"/>
                  </a:lnTo>
                  <a:lnTo>
                    <a:pt x="311295" y="278573"/>
                  </a:lnTo>
                  <a:cubicBezTo>
                    <a:pt x="300365" y="511936"/>
                    <a:pt x="92393" y="629207"/>
                    <a:pt x="92015" y="631688"/>
                  </a:cubicBezTo>
                  <a:lnTo>
                    <a:pt x="80961" y="613739"/>
                  </a:lnTo>
                  <a:cubicBezTo>
                    <a:pt x="67726" y="597568"/>
                    <a:pt x="51617" y="582153"/>
                    <a:pt x="33054" y="568483"/>
                  </a:cubicBezTo>
                  <a:lnTo>
                    <a:pt x="20355" y="561364"/>
                  </a:lnTo>
                  <a:cubicBezTo>
                    <a:pt x="21645" y="561467"/>
                    <a:pt x="135315" y="475631"/>
                    <a:pt x="150652" y="311295"/>
                  </a:cubicBezTo>
                  <a:lnTo>
                    <a:pt x="0" y="311295"/>
                  </a:lnTo>
                  <a:close/>
                </a:path>
              </a:pathLst>
            </a:custGeom>
            <a:solidFill>
              <a:schemeClr val="accent1">
                <a:lumMod val="20000"/>
                <a:lumOff val="8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lt1"/>
                </a:solidFill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</p:grpSp>
      <p:grpSp>
        <p:nvGrpSpPr>
          <p:cNvPr id="21" name="组合 20" title=""/>
          <p:cNvGrpSpPr>
            <a:grpSpLocks noChangeAspect="1"/>
          </p:cNvGrpSpPr>
          <p:nvPr>
            <p:custDataLst>
              <p:tags r:id="rId16"/>
            </p:custDataLst>
          </p:nvPr>
        </p:nvGrpSpPr>
        <p:grpSpPr>
          <a:xfrm>
            <a:off x="10511620" y="5229674"/>
            <a:ext cx="923010" cy="805420"/>
            <a:chOff x="3213087" y="1347855"/>
            <a:chExt cx="723913" cy="631688"/>
          </a:xfrm>
          <a:solidFill>
            <a:schemeClr val="accent1">
              <a:lumMod val="20000"/>
              <a:lumOff val="80000"/>
            </a:schemeClr>
          </a:solidFill>
        </p:grpSpPr>
        <p:sp>
          <p:nvSpPr>
            <p:cNvPr id="22" name="任意多边形: 形状 21"/>
            <p:cNvSpPr>
              <a:spLocks noChangeAspect="1"/>
            </p:cNvSpPr>
            <p:nvPr>
              <p:custDataLst>
                <p:tags r:id="rId17"/>
              </p:custDataLst>
            </p:nvPr>
          </p:nvSpPr>
          <p:spPr>
            <a:xfrm>
              <a:off x="3213087" y="1347855"/>
              <a:ext cx="311295" cy="631688"/>
            </a:xfrm>
            <a:custGeom>
              <a:gdLst>
                <a:gd name="connsiteX0" fmla="*/ 0 w 311295"/>
                <a:gd name="connsiteY0" fmla="*/ 0 h 631688"/>
                <a:gd name="connsiteX1" fmla="*/ 311295 w 311295"/>
                <a:gd name="connsiteY1" fmla="*/ 0 h 631688"/>
                <a:gd name="connsiteX2" fmla="*/ 311295 w 311295"/>
                <a:gd name="connsiteY2" fmla="*/ 278573 h 631688"/>
                <a:gd name="connsiteX3" fmla="*/ 92015 w 311295"/>
                <a:gd name="connsiteY3" fmla="*/ 631688 h 631688"/>
                <a:gd name="connsiteX4" fmla="*/ 80962 w 311295"/>
                <a:gd name="connsiteY4" fmla="*/ 613739 h 631688"/>
                <a:gd name="connsiteX5" fmla="*/ 33054 w 311295"/>
                <a:gd name="connsiteY5" fmla="*/ 568483 h 631688"/>
                <a:gd name="connsiteX6" fmla="*/ 20355 w 311295"/>
                <a:gd name="connsiteY6" fmla="*/ 561364 h 631688"/>
                <a:gd name="connsiteX7" fmla="*/ 150652 w 311295"/>
                <a:gd name="connsiteY7" fmla="*/ 311295 h 631688"/>
                <a:gd name="connsiteX8" fmla="*/ 0 w 311295"/>
                <a:gd name="connsiteY8" fmla="*/ 311295 h 631688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311295" h="631688">
                  <a:moveTo>
                    <a:pt x="0" y="0"/>
                  </a:moveTo>
                  <a:lnTo>
                    <a:pt x="311295" y="0"/>
                  </a:lnTo>
                  <a:lnTo>
                    <a:pt x="311295" y="278573"/>
                  </a:lnTo>
                  <a:cubicBezTo>
                    <a:pt x="300365" y="511936"/>
                    <a:pt x="92393" y="629207"/>
                    <a:pt x="92015" y="631688"/>
                  </a:cubicBezTo>
                  <a:lnTo>
                    <a:pt x="80962" y="613739"/>
                  </a:lnTo>
                  <a:cubicBezTo>
                    <a:pt x="67726" y="597568"/>
                    <a:pt x="51617" y="582153"/>
                    <a:pt x="33054" y="568483"/>
                  </a:cubicBezTo>
                  <a:lnTo>
                    <a:pt x="20355" y="561364"/>
                  </a:lnTo>
                  <a:cubicBezTo>
                    <a:pt x="21645" y="561467"/>
                    <a:pt x="135315" y="475631"/>
                    <a:pt x="150652" y="311295"/>
                  </a:cubicBezTo>
                  <a:lnTo>
                    <a:pt x="0" y="311295"/>
                  </a:lnTo>
                  <a:close/>
                </a:path>
              </a:pathLst>
            </a:custGeom>
            <a:solidFill>
              <a:schemeClr val="accent1">
                <a:lumMod val="20000"/>
                <a:lumOff val="8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lt1"/>
                </a:solidFill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  <p:sp>
          <p:nvSpPr>
            <p:cNvPr id="23" name="任意多边形: 形状 22"/>
            <p:cNvSpPr>
              <a:spLocks noChangeAspect="1"/>
            </p:cNvSpPr>
            <p:nvPr>
              <p:custDataLst>
                <p:tags r:id="rId18"/>
              </p:custDataLst>
            </p:nvPr>
          </p:nvSpPr>
          <p:spPr>
            <a:xfrm>
              <a:off x="3625705" y="1347855"/>
              <a:ext cx="311295" cy="631688"/>
            </a:xfrm>
            <a:custGeom>
              <a:gdLst>
                <a:gd name="connsiteX0" fmla="*/ 0 w 311295"/>
                <a:gd name="connsiteY0" fmla="*/ 0 h 631688"/>
                <a:gd name="connsiteX1" fmla="*/ 311295 w 311295"/>
                <a:gd name="connsiteY1" fmla="*/ 0 h 631688"/>
                <a:gd name="connsiteX2" fmla="*/ 311295 w 311295"/>
                <a:gd name="connsiteY2" fmla="*/ 278573 h 631688"/>
                <a:gd name="connsiteX3" fmla="*/ 92015 w 311295"/>
                <a:gd name="connsiteY3" fmla="*/ 631688 h 631688"/>
                <a:gd name="connsiteX4" fmla="*/ 80961 w 311295"/>
                <a:gd name="connsiteY4" fmla="*/ 613739 h 631688"/>
                <a:gd name="connsiteX5" fmla="*/ 33054 w 311295"/>
                <a:gd name="connsiteY5" fmla="*/ 568483 h 631688"/>
                <a:gd name="connsiteX6" fmla="*/ 20355 w 311295"/>
                <a:gd name="connsiteY6" fmla="*/ 561364 h 631688"/>
                <a:gd name="connsiteX7" fmla="*/ 150652 w 311295"/>
                <a:gd name="connsiteY7" fmla="*/ 311295 h 631688"/>
                <a:gd name="connsiteX8" fmla="*/ 0 w 311295"/>
                <a:gd name="connsiteY8" fmla="*/ 311295 h 631688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311295" h="631688">
                  <a:moveTo>
                    <a:pt x="0" y="0"/>
                  </a:moveTo>
                  <a:lnTo>
                    <a:pt x="311295" y="0"/>
                  </a:lnTo>
                  <a:lnTo>
                    <a:pt x="311295" y="278573"/>
                  </a:lnTo>
                  <a:cubicBezTo>
                    <a:pt x="300365" y="511936"/>
                    <a:pt x="92393" y="629207"/>
                    <a:pt x="92015" y="631688"/>
                  </a:cubicBezTo>
                  <a:lnTo>
                    <a:pt x="80961" y="613739"/>
                  </a:lnTo>
                  <a:cubicBezTo>
                    <a:pt x="67726" y="597568"/>
                    <a:pt x="51617" y="582153"/>
                    <a:pt x="33054" y="568483"/>
                  </a:cubicBezTo>
                  <a:lnTo>
                    <a:pt x="20355" y="561364"/>
                  </a:lnTo>
                  <a:cubicBezTo>
                    <a:pt x="21645" y="561467"/>
                    <a:pt x="135315" y="475631"/>
                    <a:pt x="150652" y="311295"/>
                  </a:cubicBezTo>
                  <a:lnTo>
                    <a:pt x="0" y="311295"/>
                  </a:lnTo>
                  <a:close/>
                </a:path>
              </a:pathLst>
            </a:custGeom>
            <a:solidFill>
              <a:schemeClr val="accent1">
                <a:lumMod val="20000"/>
                <a:lumOff val="8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lt1"/>
                </a:solidFill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</p:grpSp>
      <p:cxnSp>
        <p:nvCxnSpPr>
          <p:cNvPr id="25" name="直接连接符 24" title=""/>
          <p:cNvCxnSpPr/>
          <p:nvPr>
            <p:custDataLst>
              <p:tags r:id="rId19"/>
            </p:custDataLst>
          </p:nvPr>
        </p:nvCxnSpPr>
        <p:spPr>
          <a:xfrm>
            <a:off x="2383541" y="2265648"/>
            <a:ext cx="7543800" cy="0"/>
          </a:xfrm>
          <a:prstGeom prst="line">
            <a:avLst/>
          </a:prstGeom>
          <a:ln w="1270">
            <a:solidFill>
              <a:schemeClr val="lt1">
                <a:lumMod val="85000"/>
              </a:schemeClr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custDataLst>
      <p:tags r:id="rId20"/>
    </p:custData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" name="任意多边形: 形状 14" title=""/>
          <p:cNvSpPr/>
          <p:nvPr userDrawn="1">
            <p:custDataLst>
              <p:tags r:id="rId2"/>
            </p:custDataLst>
          </p:nvPr>
        </p:nvSpPr>
        <p:spPr>
          <a:xfrm>
            <a:off x="254000" y="0"/>
            <a:ext cx="625475" cy="384810"/>
          </a:xfrm>
          <a:custGeom>
            <a:gdLst>
              <a:gd name="connsiteX0" fmla="*/ 0 w 625551"/>
              <a:gd name="connsiteY0" fmla="*/ 0 h 384826"/>
              <a:gd name="connsiteX1" fmla="*/ 625551 w 625551"/>
              <a:gd name="connsiteY1" fmla="*/ 0 h 384826"/>
              <a:gd name="connsiteX2" fmla="*/ 625551 w 625551"/>
              <a:gd name="connsiteY2" fmla="*/ 280565 h 384826"/>
              <a:gd name="connsiteX3" fmla="*/ 521290 w 625551"/>
              <a:gd name="connsiteY3" fmla="*/ 384826 h 384826"/>
              <a:gd name="connsiteX4" fmla="*/ 104261 w 625551"/>
              <a:gd name="connsiteY4" fmla="*/ 384826 h 384826"/>
              <a:gd name="connsiteX5" fmla="*/ 0 w 625551"/>
              <a:gd name="connsiteY5" fmla="*/ 280565 h 38482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625551" h="384826">
                <a:moveTo>
                  <a:pt x="0" y="0"/>
                </a:moveTo>
                <a:lnTo>
                  <a:pt x="625551" y="0"/>
                </a:lnTo>
                <a:lnTo>
                  <a:pt x="625551" y="280565"/>
                </a:lnTo>
                <a:cubicBezTo>
                  <a:pt x="625551" y="338147"/>
                  <a:pt x="578872" y="384826"/>
                  <a:pt x="521290" y="384826"/>
                </a:cubicBezTo>
                <a:lnTo>
                  <a:pt x="104261" y="384826"/>
                </a:lnTo>
                <a:cubicBezTo>
                  <a:pt x="46679" y="384826"/>
                  <a:pt x="0" y="338147"/>
                  <a:pt x="0" y="280565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>
              <a:solidFill>
                <a:schemeClr val="dk1">
                  <a:lumMod val="85000"/>
                  <a:lumOff val="15000"/>
                </a:schemeClr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13" name="任意多边形: 形状 15" title=""/>
          <p:cNvSpPr/>
          <p:nvPr userDrawn="1">
            <p:custDataLst>
              <p:tags r:id="rId3"/>
            </p:custDataLst>
          </p:nvPr>
        </p:nvSpPr>
        <p:spPr>
          <a:xfrm>
            <a:off x="11398250" y="5784850"/>
            <a:ext cx="514350" cy="1073150"/>
          </a:xfrm>
          <a:custGeom>
            <a:gdLst>
              <a:gd name="connsiteX0" fmla="*/ 85680 w 514069"/>
              <a:gd name="connsiteY0" fmla="*/ 0 h 1073154"/>
              <a:gd name="connsiteX1" fmla="*/ 428389 w 514069"/>
              <a:gd name="connsiteY1" fmla="*/ 0 h 1073154"/>
              <a:gd name="connsiteX2" fmla="*/ 514069 w 514069"/>
              <a:gd name="connsiteY2" fmla="*/ 85680 h 1073154"/>
              <a:gd name="connsiteX3" fmla="*/ 514069 w 514069"/>
              <a:gd name="connsiteY3" fmla="*/ 1073154 h 1073154"/>
              <a:gd name="connsiteX4" fmla="*/ 0 w 514069"/>
              <a:gd name="connsiteY4" fmla="*/ 1073154 h 1073154"/>
              <a:gd name="connsiteX5" fmla="*/ 0 w 514069"/>
              <a:gd name="connsiteY5" fmla="*/ 85680 h 1073154"/>
              <a:gd name="connsiteX6" fmla="*/ 85680 w 514069"/>
              <a:gd name="connsiteY6" fmla="*/ 0 h 107315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14068" h="1073154">
                <a:moveTo>
                  <a:pt x="85680" y="0"/>
                </a:moveTo>
                <a:lnTo>
                  <a:pt x="428389" y="0"/>
                </a:lnTo>
                <a:cubicBezTo>
                  <a:pt x="475709" y="0"/>
                  <a:pt x="514069" y="38360"/>
                  <a:pt x="514069" y="85680"/>
                </a:cubicBezTo>
                <a:lnTo>
                  <a:pt x="514069" y="1073154"/>
                </a:lnTo>
                <a:lnTo>
                  <a:pt x="0" y="1073154"/>
                </a:lnTo>
                <a:lnTo>
                  <a:pt x="0" y="85680"/>
                </a:lnTo>
                <a:cubicBezTo>
                  <a:pt x="0" y="38360"/>
                  <a:pt x="38360" y="0"/>
                  <a:pt x="85680" y="0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>
              <a:solidFill>
                <a:schemeClr val="dk1">
                  <a:lumMod val="85000"/>
                  <a:lumOff val="15000"/>
                </a:schemeClr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pic>
        <p:nvPicPr>
          <p:cNvPr id="11" name="图片 10" title="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/>
          <a:srcRect t="5594" b="5594"/>
          <a:stretch>
            <a:fillRect/>
          </a:stretch>
        </p:blipFill>
        <p:spPr>
          <a:xfrm>
            <a:off x="914407" y="1219188"/>
            <a:ext cx="5955804" cy="4419625"/>
          </a:xfrm>
          <a:prstGeom prst="roundRect">
            <a:avLst>
              <a:gd name="adj" fmla="val 8890"/>
            </a:avLst>
          </a:prstGeom>
          <a:effectLst>
            <a:outerShdw blurRad="279400" dist="88900" dir="2700000" algn="tl" rotWithShape="0">
              <a:srgbClr val="000000">
                <a:alpha val="10000"/>
              </a:srgbClr>
            </a:outerShdw>
          </a:effectLst>
        </p:spPr>
      </p:pic>
      <p:sp>
        <p:nvSpPr>
          <p:cNvPr id="12" name="Title 6" title=""/>
          <p:cNvSpPr txBox="1"/>
          <p:nvPr>
            <p:custDataLst>
              <p:tags r:id="rId6"/>
            </p:custDataLst>
          </p:nvPr>
        </p:nvSpPr>
        <p:spPr>
          <a:xfrm>
            <a:off x="7479827" y="2286024"/>
            <a:ext cx="3950259" cy="1981213"/>
          </a:xfrm>
          <a:prstGeom prst="rect">
            <a:avLst/>
          </a:prstGeom>
          <a:noFill/>
          <a:ln w="3175">
            <a:noFill/>
            <a:prstDash val="dash"/>
          </a:ln>
        </p:spPr>
        <p:txBody>
          <a:bodyPr wrap="square" lIns="63500" tIns="25400" rIns="63500" bIns="25400" anchor="b" anchorCtr="0">
            <a:normAutofit/>
          </a:bodyPr>
          <a:lstStyle>
            <a:defPPr>
              <a:defRPr lang="zh-CN"/>
            </a:defPPr>
            <a:lvl1pPr marL="0" algn="l" defTabSz="913765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en-US" sz="2745" b="0" kern="1200" cap="none" spc="-49" baseline="0">
                <a:ln w="3175">
                  <a:noFill/>
                </a:ln>
                <a:solidFill>
                  <a:schemeClr val="tx1"/>
                </a:solidFill>
                <a:effectLst/>
                <a:latin typeface="+mj-lt"/>
                <a:ea typeface="+mn-ea"/>
                <a:cs typeface="Segoe UI" panose="020b0502040204020203" pitchFamily="34" charset="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-285750" algn="l" fontAlgn="ctr">
              <a:lnSpc>
                <a:spcPct val="120000"/>
              </a:lnSpc>
              <a:spcBef>
                <a:spcPct val="0"/>
              </a:spcBef>
              <a:spcAft>
                <a:spcPts val="800"/>
              </a:spcAft>
              <a:buSzTx/>
              <a:buFont typeface="Wingdings" panose="05000000000000000000" charset="0"/>
              <a:buNone/>
            </a:pPr>
            <a:r>
              <a:rPr lang="en-US" altLang="zh-CN" sz="4000" spc="320">
                <a:ln w="3175">
                  <a:noFill/>
                  <a:prstDash val="dash"/>
                </a:ln>
                <a:solidFill>
                  <a:schemeClr val="dk1">
                    <a:lumMod val="75000"/>
                    <a:lumOff val="25000"/>
                  </a:schemeClr>
                </a:solidFill>
                <a:uFillTx/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03</a:t>
            </a:r>
            <a:endParaRPr lang="en-US" altLang="zh-CN" sz="4000" spc="320">
              <a:ln w="3175">
                <a:noFill/>
                <a:prstDash val="dash"/>
              </a:ln>
              <a:solidFill>
                <a:schemeClr val="dk1">
                  <a:lumMod val="75000"/>
                  <a:lumOff val="25000"/>
                </a:schemeClr>
              </a:solidFill>
              <a:uFillTx/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</a:endParaRPr>
          </a:p>
          <a:p>
            <a:pPr marL="0" lvl="0" indent="-285750" algn="l" fontAlgn="ctr">
              <a:lnSpc>
                <a:spcPct val="120000"/>
              </a:lnSpc>
              <a:spcBef>
                <a:spcPct val="0"/>
              </a:spcBef>
              <a:spcAft>
                <a:spcPts val="800"/>
              </a:spcAft>
              <a:buSzTx/>
              <a:buFont typeface="Wingdings" panose="05000000000000000000" charset="0"/>
              <a:buNone/>
            </a:pPr>
            <a:r>
              <a:rPr lang="zh-CN" altLang="en-US" sz="4000" spc="320">
                <a:ln w="3175">
                  <a:noFill/>
                  <a:prstDash val="dash"/>
                </a:ln>
                <a:solidFill>
                  <a:schemeClr val="dk1">
                    <a:lumMod val="75000"/>
                    <a:lumOff val="25000"/>
                  </a:schemeClr>
                </a:solidFill>
                <a:uFillTx/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仔细研读</a:t>
            </a:r>
            <a:endParaRPr lang="zh-CN" altLang="en-US" sz="4000" spc="320">
              <a:ln w="3175">
                <a:noFill/>
                <a:prstDash val="dash"/>
              </a:ln>
              <a:solidFill>
                <a:schemeClr val="dk1">
                  <a:lumMod val="75000"/>
                  <a:lumOff val="25000"/>
                </a:schemeClr>
              </a:solidFill>
              <a:uFillTx/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" name="矩形 5" title=""/>
          <p:cNvSpPr/>
          <p:nvPr>
            <p:custDataLst>
              <p:tags r:id="rId7"/>
            </p:custDataLst>
          </p:nvPr>
        </p:nvSpPr>
        <p:spPr>
          <a:xfrm>
            <a:off x="12039599" y="1523985"/>
            <a:ext cx="152401" cy="3810031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</p:spTree>
    <p:custDataLst>
      <p:tags r:id="rId8"/>
    </p:custDataLst>
  </p:cSld>
  <p:clrMapOvr>
    <a:masterClrMapping/>
  </p:clrMapOvr>
  <p:transition spd="slow">
    <p:wheel spokes="8"/>
  </p:transition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文本框 1" title=""/>
          <p:cNvSpPr txBox="1"/>
          <p:nvPr/>
        </p:nvSpPr>
        <p:spPr>
          <a:xfrm>
            <a:off x="998220" y="1299210"/>
            <a:ext cx="1974850" cy="5219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/>
              <a:t>闭关主义</a:t>
            </a:r>
            <a:endParaRPr lang="zh-CN" altLang="en-US" sz="2800"/>
          </a:p>
        </p:txBody>
      </p:sp>
      <p:pic>
        <p:nvPicPr>
          <p:cNvPr id="3" name="图片 2" title="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1249680" y="2228850"/>
            <a:ext cx="914400" cy="1562735"/>
          </a:xfrm>
          <a:prstGeom prst="rect">
            <a:avLst/>
          </a:prstGeom>
        </p:spPr>
      </p:pic>
      <p:sp>
        <p:nvSpPr>
          <p:cNvPr id="4" name="文本框 3" title=""/>
          <p:cNvSpPr txBox="1"/>
          <p:nvPr/>
        </p:nvSpPr>
        <p:spPr>
          <a:xfrm>
            <a:off x="998220" y="4199255"/>
            <a:ext cx="1733550" cy="5219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/>
              <a:t>送去主义</a:t>
            </a:r>
            <a:endParaRPr lang="zh-CN" altLang="en-US" sz="2800"/>
          </a:p>
        </p:txBody>
      </p:sp>
      <p:sp>
        <p:nvSpPr>
          <p:cNvPr id="5" name="文本框 4" title=""/>
          <p:cNvSpPr txBox="1"/>
          <p:nvPr/>
        </p:nvSpPr>
        <p:spPr>
          <a:xfrm>
            <a:off x="3917315" y="1299210"/>
            <a:ext cx="1711960" cy="5219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/>
              <a:t>排外</a:t>
            </a:r>
            <a:endParaRPr lang="zh-CN" altLang="en-US" sz="2800"/>
          </a:p>
        </p:txBody>
      </p:sp>
      <p:sp>
        <p:nvSpPr>
          <p:cNvPr id="6" name="文本框 5" title=""/>
          <p:cNvSpPr txBox="1"/>
          <p:nvPr/>
        </p:nvSpPr>
        <p:spPr>
          <a:xfrm>
            <a:off x="3917315" y="4174490"/>
            <a:ext cx="1317625" cy="5219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/>
              <a:t>媚外</a:t>
            </a:r>
            <a:endParaRPr lang="zh-CN" altLang="en-US" sz="2800"/>
          </a:p>
        </p:txBody>
      </p:sp>
      <p:pic>
        <p:nvPicPr>
          <p:cNvPr id="7" name="图片 6" title=""/>
          <p:cNvPicPr>
            <a:picLocks noChangeAspect="1"/>
          </p:cNvPicPr>
          <p:nvPr>
            <p:custDataLst>
              <p:tags r:id="rId7"/>
            </p:custDataLst>
          </p:nvPr>
        </p:nvPicPr>
        <p:blipFill>
          <a:blip r:embed="rId5"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 rot="5640000">
            <a:off x="5150485" y="1172210"/>
            <a:ext cx="914400" cy="914400"/>
          </a:xfrm>
          <a:prstGeom prst="rect">
            <a:avLst/>
          </a:prstGeom>
        </p:spPr>
      </p:pic>
      <p:sp>
        <p:nvSpPr>
          <p:cNvPr id="8" name="文本框 7" title=""/>
          <p:cNvSpPr txBox="1"/>
          <p:nvPr/>
        </p:nvSpPr>
        <p:spPr>
          <a:xfrm>
            <a:off x="6232525" y="1029970"/>
            <a:ext cx="2381250" cy="11988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/>
              <a:t>枪炮打破大门</a:t>
            </a:r>
            <a:endParaRPr lang="zh-CN" altLang="en-US" sz="2400"/>
          </a:p>
          <a:p>
            <a:endParaRPr lang="zh-CN" altLang="en-US" sz="2400"/>
          </a:p>
          <a:p>
            <a:r>
              <a:rPr lang="zh-CN" altLang="en-US" sz="2400"/>
              <a:t>碰了一串钉子</a:t>
            </a:r>
            <a:endParaRPr lang="zh-CN" altLang="en-US" sz="2400"/>
          </a:p>
        </p:txBody>
      </p:sp>
      <p:pic>
        <p:nvPicPr>
          <p:cNvPr id="9" name="图片 8" title=""/>
          <p:cNvPicPr>
            <a:picLocks noChangeAspect="1"/>
          </p:cNvPicPr>
          <p:nvPr>
            <p:custDataLst>
              <p:tags r:id="rId8"/>
            </p:custDataLst>
          </p:nvPr>
        </p:nvPicPr>
        <p:blipFill>
          <a:blip r:embed="rId5"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 rot="5640000">
            <a:off x="4915535" y="3798570"/>
            <a:ext cx="1274445" cy="1274445"/>
          </a:xfrm>
          <a:prstGeom prst="rect">
            <a:avLst/>
          </a:prstGeom>
        </p:spPr>
      </p:pic>
      <p:sp>
        <p:nvSpPr>
          <p:cNvPr id="10" name="文本框 9" title=""/>
          <p:cNvSpPr txBox="1"/>
          <p:nvPr/>
        </p:nvSpPr>
        <p:spPr>
          <a:xfrm>
            <a:off x="6232525" y="3559810"/>
            <a:ext cx="2545715" cy="19380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/>
              <a:t>古董</a:t>
            </a:r>
            <a:endParaRPr lang="zh-CN" altLang="en-US" sz="2400"/>
          </a:p>
          <a:p>
            <a:endParaRPr lang="zh-CN" altLang="en-US" sz="2400"/>
          </a:p>
          <a:p>
            <a:r>
              <a:rPr lang="zh-CN" altLang="en-US" sz="2400"/>
              <a:t>古画新画</a:t>
            </a:r>
            <a:endParaRPr lang="zh-CN" altLang="en-US" sz="2400"/>
          </a:p>
          <a:p>
            <a:endParaRPr lang="zh-CN" altLang="en-US" sz="2400"/>
          </a:p>
          <a:p>
            <a:r>
              <a:rPr lang="zh-CN" altLang="en-US" sz="2400"/>
              <a:t>活人</a:t>
            </a:r>
            <a:endParaRPr lang="zh-CN" altLang="en-US" sz="2400"/>
          </a:p>
        </p:txBody>
      </p:sp>
      <p:pic>
        <p:nvPicPr>
          <p:cNvPr id="11" name="图片 10" title=""/>
          <p:cNvPicPr>
            <a:picLocks noChangeAspect="1"/>
          </p:cNvPicPr>
          <p:nvPr>
            <p:custDataLst>
              <p:tags r:id="rId11"/>
            </p:custDataLst>
          </p:nvPr>
        </p:nvPicPr>
        <p:blipFill>
          <a:blip r:embed="rId9">
            <a:extLs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p:blipFill>
        <p:spPr>
          <a:xfrm>
            <a:off x="7582535" y="3630295"/>
            <a:ext cx="914400" cy="1867535"/>
          </a:xfrm>
          <a:prstGeom prst="rect">
            <a:avLst/>
          </a:prstGeom>
        </p:spPr>
      </p:pic>
      <p:sp>
        <p:nvSpPr>
          <p:cNvPr id="12" name="文本框 11" title=""/>
          <p:cNvSpPr txBox="1"/>
          <p:nvPr/>
        </p:nvSpPr>
        <p:spPr>
          <a:xfrm>
            <a:off x="614045" y="399415"/>
            <a:ext cx="2853055" cy="5835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200">
                <a:latin typeface="汉仪黑方简" panose="00020600040101010101" charset="-122"/>
                <a:ea typeface="汉仪黑方简" panose="00020600040101010101" charset="-122"/>
              </a:rPr>
              <a:t>第一段</a:t>
            </a:r>
            <a:endParaRPr lang="zh-CN" altLang="en-US" sz="3200">
              <a:latin typeface="汉仪黑方简" panose="00020600040101010101" charset="-122"/>
              <a:ea typeface="汉仪黑方简" panose="00020600040101010101" charset="-122"/>
            </a:endParaRPr>
          </a:p>
        </p:txBody>
      </p:sp>
      <p:sp>
        <p:nvSpPr>
          <p:cNvPr id="13" name="文本框 12" title=""/>
          <p:cNvSpPr txBox="1"/>
          <p:nvPr/>
        </p:nvSpPr>
        <p:spPr>
          <a:xfrm>
            <a:off x="8613775" y="3755390"/>
            <a:ext cx="2961640" cy="11988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宋体" panose="02010600030101010101" pitchFamily="2" charset="-122"/>
                <a:ea typeface="宋体" panose="02010600030101010101" pitchFamily="2" charset="-122"/>
              </a:rPr>
              <a:t>总之，活人代替了古董，我敢说，也可以算得显出一点进步了。</a:t>
            </a:r>
            <a:endParaRPr lang="zh-CN" altLang="en-US" sz="2400">
              <a:latin typeface="宋体" panose="02010600030101010101" pitchFamily="2" charset="-122"/>
              <a:ea typeface="宋体" panose="02010600030101010101" pitchFamily="2" charset="-122"/>
            </a:endParaRPr>
          </a:p>
        </p:txBody>
      </p:sp>
      <p:sp>
        <p:nvSpPr>
          <p:cNvPr id="14" name="文本框 13" title=""/>
          <p:cNvSpPr txBox="1"/>
          <p:nvPr/>
        </p:nvSpPr>
        <p:spPr>
          <a:xfrm>
            <a:off x="5750560" y="5677535"/>
            <a:ext cx="5311140" cy="7683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/>
              <a:t>作者心里真的认为是进步吗</a:t>
            </a:r>
            <a:r>
              <a:rPr lang="zh-CN" altLang="en-US" sz="4400" b="1">
                <a:solidFill>
                  <a:srgbClr val="FF0000"/>
                </a:solidFill>
              </a:rPr>
              <a:t>？</a:t>
            </a:r>
            <a:endParaRPr lang="zh-CN" altLang="en-US" sz="4400" b="1">
              <a:solidFill>
                <a:srgbClr val="FF0000"/>
              </a:solidFill>
            </a:endParaRPr>
          </a:p>
        </p:txBody>
      </p:sp>
    </p:spTree>
    <p:custDataLst>
      <p:tags r:id="rId12"/>
    </p:custDataLst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" name="任意多边形: 形状 14" title=""/>
          <p:cNvSpPr/>
          <p:nvPr userDrawn="1">
            <p:custDataLst>
              <p:tags r:id="rId2"/>
            </p:custDataLst>
          </p:nvPr>
        </p:nvSpPr>
        <p:spPr>
          <a:xfrm>
            <a:off x="254000" y="0"/>
            <a:ext cx="625475" cy="384810"/>
          </a:xfrm>
          <a:custGeom>
            <a:gdLst>
              <a:gd name="connsiteX0" fmla="*/ 0 w 625551"/>
              <a:gd name="connsiteY0" fmla="*/ 0 h 384826"/>
              <a:gd name="connsiteX1" fmla="*/ 625551 w 625551"/>
              <a:gd name="connsiteY1" fmla="*/ 0 h 384826"/>
              <a:gd name="connsiteX2" fmla="*/ 625551 w 625551"/>
              <a:gd name="connsiteY2" fmla="*/ 280565 h 384826"/>
              <a:gd name="connsiteX3" fmla="*/ 521290 w 625551"/>
              <a:gd name="connsiteY3" fmla="*/ 384826 h 384826"/>
              <a:gd name="connsiteX4" fmla="*/ 104261 w 625551"/>
              <a:gd name="connsiteY4" fmla="*/ 384826 h 384826"/>
              <a:gd name="connsiteX5" fmla="*/ 0 w 625551"/>
              <a:gd name="connsiteY5" fmla="*/ 280565 h 38482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625551" h="384826">
                <a:moveTo>
                  <a:pt x="0" y="0"/>
                </a:moveTo>
                <a:lnTo>
                  <a:pt x="625551" y="0"/>
                </a:lnTo>
                <a:lnTo>
                  <a:pt x="625551" y="280565"/>
                </a:lnTo>
                <a:cubicBezTo>
                  <a:pt x="625551" y="338147"/>
                  <a:pt x="578872" y="384826"/>
                  <a:pt x="521290" y="384826"/>
                </a:cubicBezTo>
                <a:lnTo>
                  <a:pt x="104261" y="384826"/>
                </a:lnTo>
                <a:cubicBezTo>
                  <a:pt x="46679" y="384826"/>
                  <a:pt x="0" y="338147"/>
                  <a:pt x="0" y="280565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>
              <a:solidFill>
                <a:schemeClr val="dk1">
                  <a:lumMod val="85000"/>
                  <a:lumOff val="15000"/>
                </a:schemeClr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16" name="任意多边形: 形状 15" title=""/>
          <p:cNvSpPr/>
          <p:nvPr userDrawn="1">
            <p:custDataLst>
              <p:tags r:id="rId3"/>
            </p:custDataLst>
          </p:nvPr>
        </p:nvSpPr>
        <p:spPr>
          <a:xfrm>
            <a:off x="11398250" y="5784850"/>
            <a:ext cx="514350" cy="1073150"/>
          </a:xfrm>
          <a:custGeom>
            <a:gdLst>
              <a:gd name="connsiteX0" fmla="*/ 85680 w 514069"/>
              <a:gd name="connsiteY0" fmla="*/ 0 h 1073154"/>
              <a:gd name="connsiteX1" fmla="*/ 428389 w 514069"/>
              <a:gd name="connsiteY1" fmla="*/ 0 h 1073154"/>
              <a:gd name="connsiteX2" fmla="*/ 514069 w 514069"/>
              <a:gd name="connsiteY2" fmla="*/ 85680 h 1073154"/>
              <a:gd name="connsiteX3" fmla="*/ 514069 w 514069"/>
              <a:gd name="connsiteY3" fmla="*/ 1073154 h 1073154"/>
              <a:gd name="connsiteX4" fmla="*/ 0 w 514069"/>
              <a:gd name="connsiteY4" fmla="*/ 1073154 h 1073154"/>
              <a:gd name="connsiteX5" fmla="*/ 0 w 514069"/>
              <a:gd name="connsiteY5" fmla="*/ 85680 h 1073154"/>
              <a:gd name="connsiteX6" fmla="*/ 85680 w 514069"/>
              <a:gd name="connsiteY6" fmla="*/ 0 h 107315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14068" h="1073154">
                <a:moveTo>
                  <a:pt x="85680" y="0"/>
                </a:moveTo>
                <a:lnTo>
                  <a:pt x="428389" y="0"/>
                </a:lnTo>
                <a:cubicBezTo>
                  <a:pt x="475709" y="0"/>
                  <a:pt x="514069" y="38360"/>
                  <a:pt x="514069" y="85680"/>
                </a:cubicBezTo>
                <a:lnTo>
                  <a:pt x="514069" y="1073154"/>
                </a:lnTo>
                <a:lnTo>
                  <a:pt x="0" y="1073154"/>
                </a:lnTo>
                <a:lnTo>
                  <a:pt x="0" y="85680"/>
                </a:lnTo>
                <a:cubicBezTo>
                  <a:pt x="0" y="38360"/>
                  <a:pt x="38360" y="0"/>
                  <a:pt x="85680" y="0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>
              <a:solidFill>
                <a:schemeClr val="dk1">
                  <a:lumMod val="85000"/>
                  <a:lumOff val="15000"/>
                </a:schemeClr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pic>
        <p:nvPicPr>
          <p:cNvPr id="4" name="图片 3" title="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/>
          <a:srcRect t="20181" b="20181"/>
          <a:stretch>
            <a:fillRect/>
          </a:stretch>
        </p:blipFill>
        <p:spPr>
          <a:xfrm>
            <a:off x="762006" y="1142988"/>
            <a:ext cx="6229401" cy="457202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800" h="7200">
                <a:moveTo>
                  <a:pt x="0" y="0"/>
                </a:moveTo>
                <a:lnTo>
                  <a:pt x="10800" y="0"/>
                </a:lnTo>
                <a:lnTo>
                  <a:pt x="10800" y="7200"/>
                </a:lnTo>
                <a:lnTo>
                  <a:pt x="0" y="7200"/>
                </a:lnTo>
                <a:lnTo>
                  <a:pt x="0" y="0"/>
                </a:lnTo>
                <a:close/>
              </a:path>
            </a:pathLst>
          </a:custGeom>
          <a:ln w="177800">
            <a:solidFill>
              <a:srgbClr val="FFFFFF"/>
            </a:solidFill>
          </a:ln>
          <a:effectLst>
            <a:outerShdw blurRad="254000" dir="2700000" algn="ctr" rotWithShape="0">
              <a:srgbClr val="000000">
                <a:alpha val="20000"/>
              </a:srgbClr>
            </a:outerShdw>
          </a:effectLst>
        </p:spPr>
      </p:pic>
      <p:sp>
        <p:nvSpPr>
          <p:cNvPr id="11" name="Title 6" title=""/>
          <p:cNvSpPr txBox="1"/>
          <p:nvPr>
            <p:custDataLst>
              <p:tags r:id="rId6"/>
            </p:custDataLst>
          </p:nvPr>
        </p:nvSpPr>
        <p:spPr>
          <a:xfrm>
            <a:off x="7601016" y="2033263"/>
            <a:ext cx="3981475" cy="2791473"/>
          </a:xfrm>
          <a:prstGeom prst="rect">
            <a:avLst/>
          </a:prstGeom>
          <a:noFill/>
          <a:ln w="3175">
            <a:noFill/>
            <a:prstDash val="dash"/>
          </a:ln>
        </p:spPr>
        <p:txBody>
          <a:bodyPr wrap="square" lIns="63500" tIns="25400" rIns="63500" bIns="25400" anchor="ctr" anchorCtr="0">
            <a:normAutofit/>
          </a:bodyPr>
          <a:lstStyle>
            <a:defPPr>
              <a:defRPr lang="zh-CN"/>
            </a:defPPr>
            <a:lvl1pPr marL="0" algn="l" defTabSz="913765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en-US" sz="2745" b="0" kern="1200" cap="none" spc="-49" baseline="0">
                <a:ln w="3175">
                  <a:noFill/>
                </a:ln>
                <a:solidFill>
                  <a:schemeClr val="tx1"/>
                </a:solidFill>
                <a:effectLst/>
                <a:latin typeface="+mj-lt"/>
                <a:ea typeface="+mn-ea"/>
                <a:cs typeface="Segoe UI" panose="020b0502040204020203" pitchFamily="34" charset="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algn="l" fontAlgn="auto">
              <a:lnSpc>
                <a:spcPct val="120000"/>
              </a:lnSpc>
              <a:spcBef>
                <a:spcPct val="0"/>
              </a:spcBef>
              <a:spcAft>
                <a:spcPts val="800"/>
              </a:spcAft>
              <a:buSzTx/>
              <a:buNone/>
            </a:pPr>
            <a:r>
              <a:rPr lang="zh-CN" altLang="en-US" sz="3400" spc="260">
                <a:ln w="3175">
                  <a:noFill/>
                  <a:prstDash val="dash"/>
                </a:ln>
                <a:solidFill>
                  <a:schemeClr val="dk1">
                    <a:lumMod val="75000"/>
                    <a:lumOff val="25000"/>
                  </a:schemeClr>
                </a:solidFill>
                <a:uFillTx/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不是。这里是运用反语，表达对”送去主义“的讽刺和批判。</a:t>
            </a:r>
            <a:endParaRPr lang="zh-CN" altLang="en-US" sz="3400" spc="260">
              <a:ln w="3175">
                <a:noFill/>
                <a:prstDash val="dash"/>
              </a:ln>
              <a:solidFill>
                <a:schemeClr val="dk1">
                  <a:lumMod val="75000"/>
                  <a:lumOff val="25000"/>
                </a:schemeClr>
              </a:solidFill>
              <a:uFillTx/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5" name="矩形 4" title=""/>
          <p:cNvSpPr/>
          <p:nvPr>
            <p:custDataLst>
              <p:tags r:id="rId7"/>
            </p:custDataLst>
          </p:nvPr>
        </p:nvSpPr>
        <p:spPr>
          <a:xfrm>
            <a:off x="11442706" y="304802"/>
            <a:ext cx="762006" cy="152401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</p:spTree>
    <p:custDataLst>
      <p:tags r:id="rId8"/>
    </p:custDataLst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https://d.book118.com/686002225030010044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y*1"/>
  <p:tag name="KSO_WM_UNIT_INDEX" val="1"/>
  <p:tag name="KSO_WM_UNIT_LAYERLEVEL" val="1"/>
  <p:tag name="KSO_WM_UNIT_TYPE" val="y"/>
</p:tagLst>
</file>

<file path=ppt/tags/tag3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y*2"/>
  <p:tag name="KSO_WM_UNIT_INDEX" val="2"/>
  <p:tag name="KSO_WM_UNIT_LAYERLEVEL" val="1"/>
  <p:tag name="KSO_WM_UNIT_TYPE" val="y"/>
</p:tagLst>
</file>

<file path=ppt/tags/tag4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y*3"/>
  <p:tag name="KSO_WM_UNIT_INDEX" val="3"/>
  <p:tag name="KSO_WM_UNIT_LAYERLEVEL" val="1"/>
  <p:tag name="KSO_WM_UNIT_TYPE" val="y"/>
</p:tagLst>
</file>

<file path=ppt/tags/tag5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9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2"/>
  <p:tag name="KSO_WM_UNIT_INDEX" val="2"/>
  <p:tag name="KSO_WM_UNIT_LAYERLEVEL" val="1"/>
  <p:tag name="KSO_WM_UNIT_TYPE" val="i"/>
</p:tagLst>
</file>

<file path=ppt/tags/tag90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3"/>
  <p:tag name="KSO_WM_UNIT_INDEX" val="3"/>
  <p:tag name="KSO_WM_UNIT_LAYERLEVEL" val="1"/>
  <p:tag name="KSO_WM_UNIT_TYPE" val="i"/>
</p:tagLst>
</file>

<file path=ppt/tags/tag91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93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94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95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3*i*1"/>
  <p:tag name="KSO_WM_UNIT_INDEX" val="1"/>
  <p:tag name="KSO_WM_UNIT_LAYERLEVEL" val="1"/>
  <p:tag name="KSO_WM_UNIT_SUBTYPE" val="h"/>
  <p:tag name="KSO_WM_UNIT_TYPE" val="i"/>
</p:tagLst>
</file>

<file path=ppt/tags/tag96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97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98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99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100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101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i*3"/>
  <p:tag name="KSO_WM_UNIT_INDEX" val="3"/>
  <p:tag name="KSO_WM_UNIT_LAYERLEVEL" val="1"/>
  <p:tag name="KSO_WM_UNIT_TYPE" val="i"/>
</p:tagLst>
</file>

<file path=ppt/tags/tag102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i*1"/>
  <p:tag name="KSO_WM_UNIT_INDEX" val="1"/>
  <p:tag name="KSO_WM_UNIT_LAYERLEVEL" val="1"/>
  <p:tag name="KSO_WM_UNIT_TYPE" val="i"/>
</p:tagLst>
</file>

<file path=ppt/tags/tag103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i*2"/>
  <p:tag name="KSO_WM_UNIT_INDEX" val="2"/>
  <p:tag name="KSO_WM_UNIT_LAYERLEVEL" val="1"/>
  <p:tag name="KSO_WM_UNIT_TYPE" val="i"/>
</p:tagLst>
</file>

<file path=ppt/tags/tag104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4*i*1"/>
  <p:tag name="KSO_WM_UNIT_INDEX" val="1"/>
  <p:tag name="KSO_WM_UNIT_LAYERLEVEL" val="1"/>
  <p:tag name="KSO_WM_UNIT_SUBTYPE" val="h"/>
  <p:tag name="KSO_WM_UNIT_TYPE" val="i"/>
</p:tagLst>
</file>

<file path=ppt/tags/tag105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i*1"/>
  <p:tag name="KSO_WM_UNIT_INDEX" val="1"/>
  <p:tag name="KSO_WM_UNIT_LAYERLEVEL" val="1"/>
  <p:tag name="KSO_WM_UNIT_TYPE" val="i"/>
</p:tagLst>
</file>

<file path=ppt/tags/tag106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i*2"/>
  <p:tag name="KSO_WM_UNIT_INDEX" val="2"/>
  <p:tag name="KSO_WM_UNIT_LAYERLEVEL" val="1"/>
  <p:tag name="KSO_WM_UNIT_TYPE" val="i"/>
</p:tagLst>
</file>

<file path=ppt/tags/tag107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108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109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110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111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112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113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i*4"/>
  <p:tag name="KSO_WM_UNIT_INDEX" val="4"/>
  <p:tag name="KSO_WM_UNIT_LAYERLEVEL" val="1"/>
  <p:tag name="KSO_WM_UNIT_TYPE" val="i"/>
</p:tagLst>
</file>

<file path=ppt/tags/tag114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i*5"/>
  <p:tag name="KSO_WM_UNIT_INDEX" val="5"/>
  <p:tag name="KSO_WM_UNIT_LAYERLEVEL" val="1"/>
  <p:tag name="KSO_WM_UNIT_TYPE" val="i"/>
</p:tagLst>
</file>

<file path=ppt/tags/tag115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5*i*1"/>
  <p:tag name="KSO_WM_UNIT_INDEX" val="1"/>
  <p:tag name="KSO_WM_UNIT_LAYERLEVEL" val="1"/>
  <p:tag name="KSO_WM_UNIT_SUBTYPE" val="h"/>
  <p:tag name="KSO_WM_UNIT_TYPE" val="i"/>
</p:tagLst>
</file>

<file path=ppt/tags/tag116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117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118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119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120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121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122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i*1"/>
  <p:tag name="KSO_WM_UNIT_INDEX" val="1"/>
  <p:tag name="KSO_WM_UNIT_LAYERLEVEL" val="1"/>
  <p:tag name="KSO_WM_UNIT_TYPE" val="i"/>
</p:tagLst>
</file>

<file path=ppt/tags/tag123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6*i*1"/>
  <p:tag name="KSO_WM_UNIT_INDEX" val="1"/>
  <p:tag name="KSO_WM_UNIT_LAYERLEVEL" val="1"/>
  <p:tag name="KSO_WM_UNIT_SUBTYPE" val="h"/>
  <p:tag name="KSO_WM_UNIT_TYPE" val="i"/>
</p:tagLst>
</file>

<file path=ppt/tags/tag124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125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126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127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128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129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130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i*1"/>
  <p:tag name="KSO_WM_UNIT_INDEX" val="1"/>
  <p:tag name="KSO_WM_UNIT_LAYERLEVEL" val="1"/>
  <p:tag name="KSO_WM_UNIT_TYPE" val="i"/>
</p:tagLst>
</file>

<file path=ppt/tags/tag131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7*i*1"/>
  <p:tag name="KSO_WM_UNIT_INDEX" val="1"/>
  <p:tag name="KSO_WM_UNIT_LAYERLEVEL" val="1"/>
  <p:tag name="KSO_WM_UNIT_SUBTYPE" val="h"/>
  <p:tag name="KSO_WM_UNIT_TYPE" val="i"/>
</p:tagLst>
</file>

<file path=ppt/tags/tag132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133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134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135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136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137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138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139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140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i*1"/>
  <p:tag name="KSO_WM_UNIT_INDEX" val="1"/>
  <p:tag name="KSO_WM_UNIT_LAYERLEVEL" val="1"/>
  <p:tag name="KSO_WM_UNIT_TYPE" val="i"/>
</p:tagLst>
</file>

<file path=ppt/tags/tag141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8*i*1"/>
  <p:tag name="KSO_WM_UNIT_INDEX" val="1"/>
  <p:tag name="KSO_WM_UNIT_LAYERLEVEL" val="1"/>
  <p:tag name="KSO_WM_UNIT_SUBTYPE" val="h"/>
  <p:tag name="KSO_WM_UNIT_TYPE" val="i"/>
</p:tagLst>
</file>

<file path=ppt/tags/tag142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143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144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145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146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147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i*3"/>
  <p:tag name="KSO_WM_UNIT_INDEX" val="3"/>
  <p:tag name="KSO_WM_UNIT_LAYERLEVEL" val="1"/>
  <p:tag name="KSO_WM_UNIT_TYPE" val="i"/>
</p:tagLst>
</file>

<file path=ppt/tags/tag148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i*2"/>
  <p:tag name="KSO_WM_UNIT_INDEX" val="2"/>
  <p:tag name="KSO_WM_UNIT_LAYERLEVEL" val="1"/>
  <p:tag name="KSO_WM_UNIT_TYPE" val="i"/>
</p:tagLst>
</file>

<file path=ppt/tags/tag14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541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5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541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5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1"/>
  <p:tag name="KSO_WM_TEMPLATE_INDEX" val="20202541"/>
  <p:tag name="KSO_WM_TEMPLATE_MASTER_THUMB_INDEX" val="12"/>
  <p:tag name="KSO_WM_TEMPLATE_MASTER_TYPE" val="1"/>
  <p:tag name="KSO_WM_TEMPLATE_SUBCATEGORY" val="0"/>
  <p:tag name="KSO_WM_TEMPLATE_THUMBS_INDEX" val="1、2、3、4、5、6、7、8、9、10、12、14、15"/>
  <p:tag name="KSO_WM_UNIT_SHOW_EDIT_AREA_INDICATION" val="0"/>
</p:tagLst>
</file>

<file path=ppt/tags/tag15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541"/>
  <p:tag name="KSO_WM_UNIT_COMPATIBLE" val="0"/>
  <p:tag name="KSO_WM_UNIT_DIAGRAM_ISNUMVISUAL" val="0"/>
  <p:tag name="KSO_WM_UNIT_DIAGRAM_ISREFERUNIT" val="0"/>
  <p:tag name="KSO_WM_UNIT_HIGHLIGHT" val="0"/>
  <p:tag name="KSO_WM_UNIT_ID" val="custom20202541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简约企业培训PPT"/>
  <p:tag name="KSO_WM_UNIT_TEXT_FILL_FORE_SCHEMECOLOR_INDEX" val="13"/>
  <p:tag name="KSO_WM_UNIT_TEXT_FILL_FORE_SCHEMECOLOR_INDEX_BRIGHTNESS" val="0.15"/>
  <p:tag name="KSO_WM_UNIT_TEXT_FILL_TYPE" val="1"/>
  <p:tag name="KSO_WM_UNIT_TYPE" val="a"/>
  <p:tag name="KSO_WM_UNIT_VALUE" val="16"/>
</p:tagLst>
</file>

<file path=ppt/tags/tag156.xml><?xml version="1.0" encoding="utf-8"?>
<p:tagLst xmlns:p="http://schemas.openxmlformats.org/presentationml/2006/main">
  <p:tag name="KSO_WM_BEAUTIFY_FLAG" val=""/>
  <p:tag name="KSO_WM_UNIT_PLACING_PICTURE_USER_VIEWPORT" val="{&quot;height&quot;:10679,&quot;width&quot;:7957}"/>
</p:tagLst>
</file>

<file path=ppt/tags/tag157.xml><?xml version="1.0" encoding="utf-8"?>
<p:tagLst xmlns:p="http://schemas.openxmlformats.org/presentationml/2006/main">
  <p:tag name="KSO_WM_BEAUTIFY_FLAG" val="#wm#"/>
  <p:tag name="KSO_WM_SLIDE_ID" val="custom20202541_1"/>
  <p:tag name="KSO_WM_SLIDE_INDEX" val="1"/>
  <p:tag name="KSO_WM_SLIDE_ITEM_CNT" val="0"/>
  <p:tag name="KSO_WM_SLIDE_LAYOUT" val="a_b_d_f"/>
  <p:tag name="KSO_WM_SLIDE_LAYOUT_CNT" val="1_1_1_2"/>
  <p:tag name="KSO_WM_SLIDE_SUBTYPE" val="picTxt"/>
  <p:tag name="KSO_WM_SLIDE_TYPE" val="title"/>
  <p:tag name="KSO_WM_TAG_VERSION" val="1.0"/>
  <p:tag name="KSO_WM_TEMPLATE_CATEGORY" val="custom"/>
  <p:tag name="KSO_WM_TEMPLATE_COLOR_TYPE" val="1"/>
  <p:tag name="KSO_WM_TEMPLATE_INDEX" val="20202541"/>
  <p:tag name="KSO_WM_TEMPLATE_MASTER_THUMB_INDEX" val="12"/>
  <p:tag name="KSO_WM_TEMPLATE_MASTER_TYPE" val="1"/>
  <p:tag name="KSO_WM_TEMPLATE_SUBCATEGORY" val="0"/>
  <p:tag name="KSO_WM_TEMPLATE_THUMBS_INDEX" val="1、2、3、4、5、6、7、8、9、10、12、14、15"/>
</p:tagLst>
</file>

<file path=ppt/tags/tag158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2*i*2"/>
  <p:tag name="KSO_WM_UNIT_INDEX" val="2"/>
  <p:tag name="KSO_WM_UNIT_LAYERLEVEL" val="1"/>
  <p:tag name="KSO_WM_UNIT_TEXT_FILL_FORE_SCHEMECOLOR_INDEX" val="13"/>
  <p:tag name="KSO_WM_UNIT_TEXT_FILL_FORE_SCHEMECOLOR_INDEX_BRIGHTNESS" val="0.15"/>
  <p:tag name="KSO_WM_UNIT_TEXT_FILL_TYPE" val="1"/>
  <p:tag name="KSO_WM_UNIT_TYPE" val="i"/>
</p:tagLst>
</file>

<file path=ppt/tags/tag159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2*i*3"/>
  <p:tag name="KSO_WM_UNIT_INDEX" val="3"/>
  <p:tag name="KSO_WM_UNIT_LAYERLEVEL" val="1"/>
  <p:tag name="KSO_WM_UNIT_TEXT_FILL_FORE_SCHEMECOLOR_INDEX" val="13"/>
  <p:tag name="KSO_WM_UNIT_TEXT_FILL_FORE_SCHEMECOLOR_INDEX_BRIGHTNESS" val="0.15"/>
  <p:tag name="KSO_WM_UNIT_TEXT_FILL_TYPE" val="1"/>
  <p:tag name="KSO_WM_UNIT_TYPE" val="i"/>
</p:tagLst>
</file>

<file path=ppt/tags/tag16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18436"/>
  <p:tag name="KSO_WM_UNIT_COMPATIBLE" val="0"/>
  <p:tag name="KSO_WM_UNIT_DIAGRAM_ISNUMVISUAL" val="0"/>
  <p:tag name="KSO_WM_UNIT_DIAGRAM_ISREFERUNIT" val="0"/>
  <p:tag name="KSO_WM_UNIT_HIGHLIGHT" val="0"/>
  <p:tag name="KSO_WM_UNIT_ID" val="diagram20218436_1*i*1"/>
  <p:tag name="KSO_WM_UNIT_INDEX" val="1"/>
  <p:tag name="KSO_WM_UNIT_LAYERLEVEL" val="1"/>
  <p:tag name="KSO_WM_UNIT_TEXT_FILL_FORE_SCHEMECOLOR_INDEX" val="5"/>
  <p:tag name="KSO_WM_UNIT_TEXT_FILL_FORE_SCHEMECOLOR_INDEX_BRIGHTNESS" val="0"/>
  <p:tag name="KSO_WM_UNIT_TEXT_FILL_TYPE" val="1"/>
  <p:tag name="KSO_WM_UNIT_TYPE" val="i"/>
  <p:tag name="KSO_WM_UNIT_USESOURCEFORMAT_APPLY" val="1"/>
</p:tagLst>
</file>

<file path=ppt/tags/tag16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18436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-0.5"/>
  <p:tag name="KSO_WM_UNIT_FILL_TYPE" val="1"/>
  <p:tag name="KSO_WM_UNIT_HIGHLIGHT" val="0"/>
  <p:tag name="KSO_WM_UNIT_ID" val="diagram20218436_1*i*2"/>
  <p:tag name="KSO_WM_UNIT_INDEX" val="2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  <p:tag name="KSO_WM_UNIT_USESOURCEFORMAT_APPLY" val="1"/>
</p:tagLst>
</file>

<file path=ppt/tags/tag16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18436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diagram20218436_1*l_h_i*1_1_1"/>
  <p:tag name="KSO_WM_UNIT_INDEX" val="1_1_1"/>
  <p:tag name="KSO_WM_UNIT_LAYERLEVEL" val="1_1_1"/>
  <p:tag name="KSO_WM_UNIT_LINE_FILL_TYPE" val="2"/>
  <p:tag name="KSO_WM_UNIT_LINE_FORE_SCHEMECOLOR_INDEX" val="5"/>
  <p:tag name="KSO_WM_UNIT_LINE_FORE_SCHEMECOLOR_INDEX_BRIGHTNESS" val="0"/>
  <p:tag name="KSO_WM_UNIT_TEXT_FILL_FORE_SCHEMECOLOR_INDEX" val="13"/>
  <p:tag name="KSO_WM_UNIT_TEXT_FILL_FORE_SCHEMECOLOR_INDEX_BRIGHTNESS" val="0"/>
  <p:tag name="KSO_WM_UNIT_TEXT_FILL_TYPE" val="1"/>
  <p:tag name="KSO_WM_UNIT_TYPE" val="l_h_i"/>
  <p:tag name="KSO_WM_UNIT_USESOURCEFORMAT_APPLY" val="1"/>
</p:tagLst>
</file>

<file path=ppt/tags/tag16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18436"/>
  <p:tag name="KSO_WM_UNIT_COMPATIBLE" val="0"/>
  <p:tag name="KSO_WM_UNIT_DIAGRAM_ISNUMVISUAL" val="0"/>
  <p:tag name="KSO_WM_UNIT_DIAGRAM_ISREFERUNIT" val="0"/>
  <p:tag name="KSO_WM_UNIT_HIGHLIGHT" val="0"/>
  <p:tag name="KSO_WM_UNIT_ID" val="diagram20218436_1*l_h_i*1_1_3"/>
  <p:tag name="KSO_WM_UNIT_INDEX" val="1_1_3"/>
  <p:tag name="KSO_WM_UNIT_LAYERLEVEL" val="1_1_1"/>
  <p:tag name="KSO_WM_UNIT_LINE_FILL_TYPE" val="2"/>
  <p:tag name="KSO_WM_UNIT_LINE_FORE_SCHEMECOLOR_INDEX" val="5"/>
  <p:tag name="KSO_WM_UNIT_LINE_FORE_SCHEMECOLOR_INDEX_BRIGHTNESS" val="0"/>
  <p:tag name="KSO_WM_UNIT_TEXT_FILL_FORE_SCHEMECOLOR_INDEX" val="13"/>
  <p:tag name="KSO_WM_UNIT_TEXT_FILL_FORE_SCHEMECOLOR_INDEX_BRIGHTNESS" val="0"/>
  <p:tag name="KSO_WM_UNIT_TEXT_FILL_TYPE" val="1"/>
  <p:tag name="KSO_WM_UNIT_TYPE" val="l_h_i"/>
  <p:tag name="KSO_WM_UNIT_USESOURCEFORMAT_APPLY" val="1"/>
</p:tagLst>
</file>

<file path=ppt/tags/tag164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18436"/>
  <p:tag name="KSO_WM_UNIT_COMPATIBLE" val="0"/>
  <p:tag name="KSO_WM_UNIT_DIAGRAM_ISNUMVISUAL" val="0"/>
  <p:tag name="KSO_WM_UNIT_DIAGRAM_ISREFERUNIT" val="0"/>
  <p:tag name="KSO_WM_UNIT_HIGHLIGHT" val="0"/>
  <p:tag name="KSO_WM_UNIT_ID" val="diagram20218436_1*l_h_i*1_1_2"/>
  <p:tag name="KSO_WM_UNIT_INDEX" val="1_1_2"/>
  <p:tag name="KSO_WM_UNIT_LAYERLEVEL" val="1_1_1"/>
  <p:tag name="KSO_WM_UNIT_SUBTYPE" val="d"/>
  <p:tag name="KSO_WM_UNIT_TEXT_FILL_FORE_SCHEMECOLOR_INDEX" val="14"/>
  <p:tag name="KSO_WM_UNIT_TEXT_FILL_FORE_SCHEMECOLOR_INDEX_BRIGHTNESS" val="0"/>
  <p:tag name="KSO_WM_UNIT_TEXT_FILL_TYPE" val="1"/>
  <p:tag name="KSO_WM_UNIT_TYPE" val="l_h_i"/>
  <p:tag name="KSO_WM_UNIT_USESOURCEFORMAT_APPLY" val="1"/>
</p:tagLst>
</file>

<file path=ppt/tags/tag165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18436"/>
  <p:tag name="KSO_WM_UNIT_COMPATIBLE" val="0"/>
  <p:tag name="KSO_WM_UNIT_DIAGRAM_ISNUMVISUAL" val="0"/>
  <p:tag name="KSO_WM_UNIT_DIAGRAM_ISREFERUNIT" val="0"/>
  <p:tag name="KSO_WM_UNIT_HIGHLIGHT" val="0"/>
  <p:tag name="KSO_WM_UNIT_ID" val="diagram20218436_1*l_h_f*1_1_1"/>
  <p:tag name="KSO_WM_UNIT_INDEX" val="1_1_1"/>
  <p:tag name="KSO_WM_UNIT_LAYERLEVEL" val="1_1_1"/>
  <p:tag name="KSO_WM_UNIT_NOCLEAR" val="0"/>
  <p:tag name="KSO_WM_UNIT_PRESET_TEXT" val="单击输入正文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l_h_f"/>
  <p:tag name="KSO_WM_UNIT_USESOURCEFORMAT_APPLY" val="1"/>
</p:tagLst>
</file>

<file path=ppt/tags/tag16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18436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diagram20218436_1*l_h_i*1_2_1"/>
  <p:tag name="KSO_WM_UNIT_INDEX" val="1_2_1"/>
  <p:tag name="KSO_WM_UNIT_LAYERLEVEL" val="1_1_1"/>
  <p:tag name="KSO_WM_UNIT_LINE_FILL_TYPE" val="2"/>
  <p:tag name="KSO_WM_UNIT_LINE_FORE_SCHEMECOLOR_INDEX" val="5"/>
  <p:tag name="KSO_WM_UNIT_LINE_FORE_SCHEMECOLOR_INDEX_BRIGHTNESS" val="0"/>
  <p:tag name="KSO_WM_UNIT_TEXT_FILL_FORE_SCHEMECOLOR_INDEX" val="13"/>
  <p:tag name="KSO_WM_UNIT_TEXT_FILL_FORE_SCHEMECOLOR_INDEX_BRIGHTNESS" val="0"/>
  <p:tag name="KSO_WM_UNIT_TEXT_FILL_TYPE" val="1"/>
  <p:tag name="KSO_WM_UNIT_TYPE" val="l_h_i"/>
  <p:tag name="KSO_WM_UNIT_USESOURCEFORMAT_APPLY" val="1"/>
</p:tagLst>
</file>

<file path=ppt/tags/tag16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18436"/>
  <p:tag name="KSO_WM_UNIT_COMPATIBLE" val="0"/>
  <p:tag name="KSO_WM_UNIT_DIAGRAM_ISNUMVISUAL" val="0"/>
  <p:tag name="KSO_WM_UNIT_DIAGRAM_ISREFERUNIT" val="0"/>
  <p:tag name="KSO_WM_UNIT_HIGHLIGHT" val="0"/>
  <p:tag name="KSO_WM_UNIT_ID" val="diagram20218436_1*l_h_i*1_2_3"/>
  <p:tag name="KSO_WM_UNIT_INDEX" val="1_2_3"/>
  <p:tag name="KSO_WM_UNIT_LAYERLEVEL" val="1_1_1"/>
  <p:tag name="KSO_WM_UNIT_LINE_FILL_TYPE" val="2"/>
  <p:tag name="KSO_WM_UNIT_LINE_FORE_SCHEMECOLOR_INDEX" val="5"/>
  <p:tag name="KSO_WM_UNIT_LINE_FORE_SCHEMECOLOR_INDEX_BRIGHTNESS" val="0"/>
  <p:tag name="KSO_WM_UNIT_TEXT_FILL_FORE_SCHEMECOLOR_INDEX" val="13"/>
  <p:tag name="KSO_WM_UNIT_TEXT_FILL_FORE_SCHEMECOLOR_INDEX_BRIGHTNESS" val="0"/>
  <p:tag name="KSO_WM_UNIT_TEXT_FILL_TYPE" val="1"/>
  <p:tag name="KSO_WM_UNIT_TYPE" val="l_h_i"/>
  <p:tag name="KSO_WM_UNIT_USESOURCEFORMAT_APPLY" val="1"/>
</p:tagLst>
</file>

<file path=ppt/tags/tag168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18436"/>
  <p:tag name="KSO_WM_UNIT_COMPATIBLE" val="0"/>
  <p:tag name="KSO_WM_UNIT_DIAGRAM_ISNUMVISUAL" val="0"/>
  <p:tag name="KSO_WM_UNIT_DIAGRAM_ISREFERUNIT" val="0"/>
  <p:tag name="KSO_WM_UNIT_HIGHLIGHT" val="0"/>
  <p:tag name="KSO_WM_UNIT_ID" val="diagram20218436_1*l_h_i*1_2_2"/>
  <p:tag name="KSO_WM_UNIT_INDEX" val="1_2_2"/>
  <p:tag name="KSO_WM_UNIT_LAYERLEVEL" val="1_1_1"/>
  <p:tag name="KSO_WM_UNIT_SUBTYPE" val="d"/>
  <p:tag name="KSO_WM_UNIT_TEXT_FILL_FORE_SCHEMECOLOR_INDEX" val="14"/>
  <p:tag name="KSO_WM_UNIT_TEXT_FILL_FORE_SCHEMECOLOR_INDEX_BRIGHTNESS" val="0"/>
  <p:tag name="KSO_WM_UNIT_TEXT_FILL_TYPE" val="1"/>
  <p:tag name="KSO_WM_UNIT_TYPE" val="l_h_i"/>
  <p:tag name="KSO_WM_UNIT_USESOURCEFORMAT_APPLY" val="1"/>
</p:tagLst>
</file>

<file path=ppt/tags/tag16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18436"/>
  <p:tag name="KSO_WM_UNIT_COMPATIBLE" val="0"/>
  <p:tag name="KSO_WM_UNIT_DIAGRAM_ISNUMVISUAL" val="0"/>
  <p:tag name="KSO_WM_UNIT_DIAGRAM_ISREFERUNIT" val="0"/>
  <p:tag name="KSO_WM_UNIT_HIGHLIGHT" val="0"/>
  <p:tag name="KSO_WM_UNIT_ID" val="diagram20218436_1*l_h_f*1_2_1"/>
  <p:tag name="KSO_WM_UNIT_INDEX" val="1_2_1"/>
  <p:tag name="KSO_WM_UNIT_LAYERLEVEL" val="1_1_1"/>
  <p:tag name="KSO_WM_UNIT_NOCLEAR" val="0"/>
  <p:tag name="KSO_WM_UNIT_PRESET_TEXT" val="单击输入正文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l_h_f"/>
  <p:tag name="KSO_WM_UNIT_USESOURCEFORMAT_APPLY" val="1"/>
</p:tagLst>
</file>

<file path=ppt/tags/tag17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18436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diagram20218436_1*l_h_i*1_3_1"/>
  <p:tag name="KSO_WM_UNIT_INDEX" val="1_3_1"/>
  <p:tag name="KSO_WM_UNIT_LAYERLEVEL" val="1_1_1"/>
  <p:tag name="KSO_WM_UNIT_LINE_FILL_TYPE" val="2"/>
  <p:tag name="KSO_WM_UNIT_LINE_FORE_SCHEMECOLOR_INDEX" val="5"/>
  <p:tag name="KSO_WM_UNIT_LINE_FORE_SCHEMECOLOR_INDEX_BRIGHTNESS" val="0"/>
  <p:tag name="KSO_WM_UNIT_TEXT_FILL_FORE_SCHEMECOLOR_INDEX" val="13"/>
  <p:tag name="KSO_WM_UNIT_TEXT_FILL_FORE_SCHEMECOLOR_INDEX_BRIGHTNESS" val="0"/>
  <p:tag name="KSO_WM_UNIT_TEXT_FILL_TYPE" val="1"/>
  <p:tag name="KSO_WM_UNIT_TYPE" val="l_h_i"/>
  <p:tag name="KSO_WM_UNIT_USESOURCEFORMAT_APPLY" val="1"/>
</p:tagLst>
</file>

<file path=ppt/tags/tag17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18436"/>
  <p:tag name="KSO_WM_UNIT_COMPATIBLE" val="0"/>
  <p:tag name="KSO_WM_UNIT_DIAGRAM_ISNUMVISUAL" val="0"/>
  <p:tag name="KSO_WM_UNIT_DIAGRAM_ISREFERUNIT" val="0"/>
  <p:tag name="KSO_WM_UNIT_HIGHLIGHT" val="0"/>
  <p:tag name="KSO_WM_UNIT_ID" val="diagram20218436_1*l_h_i*1_3_3"/>
  <p:tag name="KSO_WM_UNIT_INDEX" val="1_3_3"/>
  <p:tag name="KSO_WM_UNIT_LAYERLEVEL" val="1_1_1"/>
  <p:tag name="KSO_WM_UNIT_LINE_FILL_TYPE" val="2"/>
  <p:tag name="KSO_WM_UNIT_LINE_FORE_SCHEMECOLOR_INDEX" val="5"/>
  <p:tag name="KSO_WM_UNIT_LINE_FORE_SCHEMECOLOR_INDEX_BRIGHTNESS" val="0"/>
  <p:tag name="KSO_WM_UNIT_TEXT_FILL_FORE_SCHEMECOLOR_INDEX" val="13"/>
  <p:tag name="KSO_WM_UNIT_TEXT_FILL_FORE_SCHEMECOLOR_INDEX_BRIGHTNESS" val="0"/>
  <p:tag name="KSO_WM_UNIT_TEXT_FILL_TYPE" val="1"/>
  <p:tag name="KSO_WM_UNIT_TYPE" val="l_h_i"/>
  <p:tag name="KSO_WM_UNIT_USESOURCEFORMAT_APPLY" val="1"/>
</p:tagLst>
</file>

<file path=ppt/tags/tag17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18436"/>
  <p:tag name="KSO_WM_UNIT_COMPATIBLE" val="0"/>
  <p:tag name="KSO_WM_UNIT_DIAGRAM_ISNUMVISUAL" val="0"/>
  <p:tag name="KSO_WM_UNIT_DIAGRAM_ISREFERUNIT" val="0"/>
  <p:tag name="KSO_WM_UNIT_HIGHLIGHT" val="0"/>
  <p:tag name="KSO_WM_UNIT_ID" val="diagram20218436_1*l_h_i*1_3_2"/>
  <p:tag name="KSO_WM_UNIT_INDEX" val="1_3_2"/>
  <p:tag name="KSO_WM_UNIT_LAYERLEVEL" val="1_1_1"/>
  <p:tag name="KSO_WM_UNIT_SUBTYPE" val="d"/>
  <p:tag name="KSO_WM_UNIT_TEXT_FILL_FORE_SCHEMECOLOR_INDEX" val="14"/>
  <p:tag name="KSO_WM_UNIT_TEXT_FILL_FORE_SCHEMECOLOR_INDEX_BRIGHTNESS" val="0"/>
  <p:tag name="KSO_WM_UNIT_TEXT_FILL_TYPE" val="1"/>
  <p:tag name="KSO_WM_UNIT_TYPE" val="l_h_i"/>
  <p:tag name="KSO_WM_UNIT_USESOURCEFORMAT_APPLY" val="1"/>
</p:tagLst>
</file>

<file path=ppt/tags/tag17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18436"/>
  <p:tag name="KSO_WM_UNIT_COMPATIBLE" val="0"/>
  <p:tag name="KSO_WM_UNIT_DIAGRAM_ISNUMVISUAL" val="0"/>
  <p:tag name="KSO_WM_UNIT_DIAGRAM_ISREFERUNIT" val="0"/>
  <p:tag name="KSO_WM_UNIT_HIGHLIGHT" val="0"/>
  <p:tag name="KSO_WM_UNIT_ID" val="diagram20218436_1*l_h_f*1_3_1"/>
  <p:tag name="KSO_WM_UNIT_INDEX" val="1_3_1"/>
  <p:tag name="KSO_WM_UNIT_LAYERLEVEL" val="1_1_1"/>
  <p:tag name="KSO_WM_UNIT_NOCLEAR" val="0"/>
  <p:tag name="KSO_WM_UNIT_PRESET_TEXT" val="单击输入正文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l_h_f"/>
  <p:tag name="KSO_WM_UNIT_USESOURCEFORMAT_APPLY" val="1"/>
</p:tagLst>
</file>

<file path=ppt/tags/tag174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18436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diagram20218436_1*l_h_i*1_4_1"/>
  <p:tag name="KSO_WM_UNIT_INDEX" val="1_4_1"/>
  <p:tag name="KSO_WM_UNIT_LAYERLEVEL" val="1_1_1"/>
  <p:tag name="KSO_WM_UNIT_LINE_FILL_TYPE" val="2"/>
  <p:tag name="KSO_WM_UNIT_LINE_FORE_SCHEMECOLOR_INDEX" val="5"/>
  <p:tag name="KSO_WM_UNIT_LINE_FORE_SCHEMECOLOR_INDEX_BRIGHTNESS" val="0"/>
  <p:tag name="KSO_WM_UNIT_TEXT_FILL_FORE_SCHEMECOLOR_INDEX" val="13"/>
  <p:tag name="KSO_WM_UNIT_TEXT_FILL_FORE_SCHEMECOLOR_INDEX_BRIGHTNESS" val="0"/>
  <p:tag name="KSO_WM_UNIT_TEXT_FILL_TYPE" val="1"/>
  <p:tag name="KSO_WM_UNIT_TYPE" val="l_h_i"/>
  <p:tag name="KSO_WM_UNIT_USESOURCEFORMAT_APPLY" val="1"/>
</p:tagLst>
</file>

<file path=ppt/tags/tag175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18436"/>
  <p:tag name="KSO_WM_UNIT_COMPATIBLE" val="0"/>
  <p:tag name="KSO_WM_UNIT_DIAGRAM_ISNUMVISUAL" val="0"/>
  <p:tag name="KSO_WM_UNIT_DIAGRAM_ISREFERUNIT" val="0"/>
  <p:tag name="KSO_WM_UNIT_HIGHLIGHT" val="0"/>
  <p:tag name="KSO_WM_UNIT_ID" val="diagram20218436_1*l_h_i*1_4_3"/>
  <p:tag name="KSO_WM_UNIT_INDEX" val="1_4_3"/>
  <p:tag name="KSO_WM_UNIT_LAYERLEVEL" val="1_1_1"/>
  <p:tag name="KSO_WM_UNIT_LINE_FILL_TYPE" val="2"/>
  <p:tag name="KSO_WM_UNIT_LINE_FORE_SCHEMECOLOR_INDEX" val="5"/>
  <p:tag name="KSO_WM_UNIT_LINE_FORE_SCHEMECOLOR_INDEX_BRIGHTNESS" val="0"/>
  <p:tag name="KSO_WM_UNIT_TEXT_FILL_FORE_SCHEMECOLOR_INDEX" val="13"/>
  <p:tag name="KSO_WM_UNIT_TEXT_FILL_FORE_SCHEMECOLOR_INDEX_BRIGHTNESS" val="0"/>
  <p:tag name="KSO_WM_UNIT_TEXT_FILL_TYPE" val="1"/>
  <p:tag name="KSO_WM_UNIT_TYPE" val="l_h_i"/>
  <p:tag name="KSO_WM_UNIT_USESOURCEFORMAT_APPLY" val="1"/>
</p:tagLst>
</file>

<file path=ppt/tags/tag17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18436"/>
  <p:tag name="KSO_WM_UNIT_COMPATIBLE" val="0"/>
  <p:tag name="KSO_WM_UNIT_DIAGRAM_ISNUMVISUAL" val="0"/>
  <p:tag name="KSO_WM_UNIT_DIAGRAM_ISREFERUNIT" val="0"/>
  <p:tag name="KSO_WM_UNIT_HIGHLIGHT" val="0"/>
  <p:tag name="KSO_WM_UNIT_ID" val="diagram20218436_1*l_h_i*1_4_2"/>
  <p:tag name="KSO_WM_UNIT_INDEX" val="1_4_2"/>
  <p:tag name="KSO_WM_UNIT_LAYERLEVEL" val="1_1_1"/>
  <p:tag name="KSO_WM_UNIT_SUBTYPE" val="d"/>
  <p:tag name="KSO_WM_UNIT_TEXT_FILL_FORE_SCHEMECOLOR_INDEX" val="14"/>
  <p:tag name="KSO_WM_UNIT_TEXT_FILL_FORE_SCHEMECOLOR_INDEX_BRIGHTNESS" val="0"/>
  <p:tag name="KSO_WM_UNIT_TEXT_FILL_TYPE" val="1"/>
  <p:tag name="KSO_WM_UNIT_TYPE" val="l_h_i"/>
  <p:tag name="KSO_WM_UNIT_USESOURCEFORMAT_APPLY" val="1"/>
</p:tagLst>
</file>

<file path=ppt/tags/tag17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18436"/>
  <p:tag name="KSO_WM_UNIT_COMPATIBLE" val="0"/>
  <p:tag name="KSO_WM_UNIT_DIAGRAM_ISNUMVISUAL" val="0"/>
  <p:tag name="KSO_WM_UNIT_DIAGRAM_ISREFERUNIT" val="0"/>
  <p:tag name="KSO_WM_UNIT_HIGHLIGHT" val="0"/>
  <p:tag name="KSO_WM_UNIT_ID" val="diagram20218436_1*l_h_f*1_4_1"/>
  <p:tag name="KSO_WM_UNIT_INDEX" val="1_4_1"/>
  <p:tag name="KSO_WM_UNIT_LAYERLEVEL" val="1_1_1"/>
  <p:tag name="KSO_WM_UNIT_NOCLEAR" val="0"/>
  <p:tag name="KSO_WM_UNIT_PRESET_TEXT" val="单击输入正文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l_h_f"/>
  <p:tag name="KSO_WM_UNIT_USESOURCEFORMAT_APPLY" val="1"/>
</p:tagLst>
</file>

<file path=ppt/tags/tag178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18436"/>
  <p:tag name="KSO_WM_UNIT_COMPATIBLE" val="0"/>
  <p:tag name="KSO_WM_UNIT_DIAGRAM_ISNUMVISUAL" val="0"/>
  <p:tag name="KSO_WM_UNIT_DIAGRAM_ISREFERUNIT" val="0"/>
  <p:tag name="KSO_WM_UNIT_HIGHLIGHT" val="0"/>
  <p:tag name="KSO_WM_UNIT_ID" val="diagram20218436_1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EXT_FILL_FORE_SCHEMECOLOR_INDEX" val="5"/>
  <p:tag name="KSO_WM_UNIT_TEXT_FILL_FORE_SCHEMECOLOR_INDEX_BRIGHTNESS" val="0"/>
  <p:tag name="KSO_WM_UNIT_TEXT_FILL_TYPE" val="1"/>
  <p:tag name="KSO_WM_UNIT_TYPE" val="a"/>
  <p:tag name="KSO_WM_UNIT_USESOURCEFORMAT_APPLY" val="1"/>
  <p:tag name="KSO_WM_UNIT_VALUE" val="2"/>
</p:tagLst>
</file>

<file path=ppt/tags/tag17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18436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-0.5"/>
  <p:tag name="KSO_WM_UNIT_FILL_TYPE" val="1"/>
  <p:tag name="KSO_WM_UNIT_HIGHLIGHT" val="0"/>
  <p:tag name="KSO_WM_UNIT_ID" val="diagram20218436_1*i*3"/>
  <p:tag name="KSO_WM_UNIT_INDEX" val="3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  <p:tag name="KSO_WM_UNIT_USESOURCEFORMAT_APPLY" val="1"/>
</p:tagLst>
</file>

<file path=ppt/tags/tag180.xml><?xml version="1.0" encoding="utf-8"?>
<p:tagLst xmlns:p="http://schemas.openxmlformats.org/presentationml/2006/main">
  <p:tag name="KSO_WM_BEAUTIFY_FLAG" val="#wm#"/>
  <p:tag name="KSO_WM_DIAGRAM_GROUP_CODE" val="l1-1"/>
  <p:tag name="KSO_WM_TAG_VERSION" val="2.0"/>
  <p:tag name="KSO_WM_TEMPLATE_INDEX" val="19882022"/>
  <p:tag name="KSO_WM_UNIT_ID" val="diagram19882022_4*l_h_i*1_1_2"/>
  <p:tag name="KSO_WM_UNIT_INDEX" val="1_1_2"/>
  <p:tag name="KSO_WM_UNIT_TEXT_FILL_FORE_SCHEMECOLOR_INDEX" val="2"/>
  <p:tag name="KSO_WM_UNIT_TEXT_FILL_FORE_SCHEMECOLOR_INDEX_BRIGHTNESS" val="0"/>
  <p:tag name="KSO_WM_UNIT_TEXT_FILL_TYPE" val="1"/>
  <p:tag name="KSO_WM_UNIT_TYPE" val="l_h_i"/>
  <p:tag name="KSO_WM_UNIT_USESOURCEFORMAT_APPLY" val="1"/>
</p:tagLst>
</file>

<file path=ppt/tags/tag181.xml><?xml version="1.0" encoding="utf-8"?>
<p:tagLst xmlns:p="http://schemas.openxmlformats.org/presentationml/2006/main">
  <p:tag name="KSO_WM_BEAUTIFY_FLAG" val="#wm#"/>
  <p:tag name="KSO_WM_DIAGRAM_GROUP_CODE" val="l1-1"/>
  <p:tag name="KSO_WM_TAG_VERSION" val="2.0"/>
  <p:tag name="KSO_WM_TEMPLATE_INDEX" val="19882022"/>
  <p:tag name="KSO_WM_UNIT_ID" val="diagram19882022_4*l_h_i*1_1_1"/>
  <p:tag name="KSO_WM_UNIT_INDEX" val="1_1_1"/>
  <p:tag name="KSO_WM_UNIT_SUBTYPE" val="d"/>
  <p:tag name="KSO_WM_UNIT_TYPE" val="l_h_i"/>
  <p:tag name="KSO_WM_UNIT_USESOURCEFORMAT_APPLY" val="1"/>
</p:tagLst>
</file>

<file path=ppt/tags/tag182.xml><?xml version="1.0" encoding="utf-8"?>
<p:tagLst xmlns:p="http://schemas.openxmlformats.org/presentationml/2006/main">
  <p:tag name="KSO_WM_BEAUTIFY_FLAG" val="#wm#"/>
  <p:tag name="KSO_WM_DIAGRAM_GROUP_CODE" val="l1-1"/>
  <p:tag name="KSO_WM_TAG_VERSION" val="2.0"/>
  <p:tag name="KSO_WM_TEMPLATE_INDEX" val="19882022"/>
  <p:tag name="KSO_WM_UNIT_ID" val="diagram19882022_4*l_h_i*1_2_2"/>
  <p:tag name="KSO_WM_UNIT_INDEX" val="1_2_2"/>
  <p:tag name="KSO_WM_UNIT_TEXT_FILL_FORE_SCHEMECOLOR_INDEX" val="2"/>
  <p:tag name="KSO_WM_UNIT_TEXT_FILL_FORE_SCHEMECOLOR_INDEX_BRIGHTNESS" val="0"/>
  <p:tag name="KSO_WM_UNIT_TEXT_FILL_TYPE" val="1"/>
  <p:tag name="KSO_WM_UNIT_TYPE" val="l_h_i"/>
  <p:tag name="KSO_WM_UNIT_USESOURCEFORMAT_APPLY" val="1"/>
</p:tagLst>
</file>

<file path=ppt/tags/tag183.xml><?xml version="1.0" encoding="utf-8"?>
<p:tagLst xmlns:p="http://schemas.openxmlformats.org/presentationml/2006/main">
  <p:tag name="KSO_WM_BEAUTIFY_FLAG" val="#wm#"/>
  <p:tag name="KSO_WM_DIAGRAM_GROUP_CODE" val="l1-1"/>
  <p:tag name="KSO_WM_TAG_VERSION" val="2.0"/>
  <p:tag name="KSO_WM_TEMPLATE_INDEX" val="19882022"/>
  <p:tag name="KSO_WM_UNIT_ID" val="diagram19882022_4*l_h_i*1_2_1"/>
  <p:tag name="KSO_WM_UNIT_INDEX" val="1_2_1"/>
  <p:tag name="KSO_WM_UNIT_SUBTYPE" val="d"/>
  <p:tag name="KSO_WM_UNIT_TYPE" val="l_h_i"/>
  <p:tag name="KSO_WM_UNIT_USESOURCEFORMAT_APPLY" val="1"/>
</p:tagLst>
</file>

<file path=ppt/tags/tag184.xml><?xml version="1.0" encoding="utf-8"?>
<p:tagLst xmlns:p="http://schemas.openxmlformats.org/presentationml/2006/main">
  <p:tag name="KSO_WM_BEAUTIFY_FLAG" val="#wm#"/>
  <p:tag name="KSO_WM_DIAGRAM_GROUP_CODE" val="l1-1"/>
  <p:tag name="KSO_WM_TAG_VERSION" val="2.0"/>
  <p:tag name="KSO_WM_TEMPLATE_INDEX" val="19882022"/>
  <p:tag name="KSO_WM_UNIT_ID" val="diagram19882022_4*l_h_i*1_3_2"/>
  <p:tag name="KSO_WM_UNIT_INDEX" val="1_3_2"/>
  <p:tag name="KSO_WM_UNIT_TEXT_FILL_FORE_SCHEMECOLOR_INDEX" val="2"/>
  <p:tag name="KSO_WM_UNIT_TEXT_FILL_FORE_SCHEMECOLOR_INDEX_BRIGHTNESS" val="0"/>
  <p:tag name="KSO_WM_UNIT_TEXT_FILL_TYPE" val="1"/>
  <p:tag name="KSO_WM_UNIT_TYPE" val="l_h_i"/>
  <p:tag name="KSO_WM_UNIT_USESOURCEFORMAT_APPLY" val="1"/>
</p:tagLst>
</file>

<file path=ppt/tags/tag185.xml><?xml version="1.0" encoding="utf-8"?>
<p:tagLst xmlns:p="http://schemas.openxmlformats.org/presentationml/2006/main">
  <p:tag name="KSO_WM_BEAUTIFY_FLAG" val="#wm#"/>
  <p:tag name="KSO_WM_DIAGRAM_GROUP_CODE" val="l1-1"/>
  <p:tag name="KSO_WM_TAG_VERSION" val="2.0"/>
  <p:tag name="KSO_WM_TEMPLATE_INDEX" val="19882022"/>
  <p:tag name="KSO_WM_UNIT_ID" val="diagram19882022_4*l_h_i*1_3_1"/>
  <p:tag name="KSO_WM_UNIT_INDEX" val="1_3_1"/>
  <p:tag name="KSO_WM_UNIT_SUBTYPE" val="d"/>
  <p:tag name="KSO_WM_UNIT_TYPE" val="l_h_i"/>
  <p:tag name="KSO_WM_UNIT_USESOURCEFORMAT_APPLY" val="1"/>
</p:tagLst>
</file>

<file path=ppt/tags/tag186.xml><?xml version="1.0" encoding="utf-8"?>
<p:tagLst xmlns:p="http://schemas.openxmlformats.org/presentationml/2006/main">
  <p:tag name="KSO_WM_BEAUTIFY_FLAG" val="#wm#"/>
  <p:tag name="KSO_WM_DIAGRAM_GROUP_CODE" val="l1-1"/>
  <p:tag name="KSO_WM_TAG_VERSION" val="2.0"/>
  <p:tag name="KSO_WM_TEMPLATE_INDEX" val="19882022"/>
  <p:tag name="KSO_WM_UNIT_ID" val="diagram19882022_4*l_h_i*1_4_2"/>
  <p:tag name="KSO_WM_UNIT_INDEX" val="1_4_2"/>
  <p:tag name="KSO_WM_UNIT_TEXT_FILL_FORE_SCHEMECOLOR_INDEX" val="2"/>
  <p:tag name="KSO_WM_UNIT_TEXT_FILL_FORE_SCHEMECOLOR_INDEX_BRIGHTNESS" val="0"/>
  <p:tag name="KSO_WM_UNIT_TEXT_FILL_TYPE" val="1"/>
  <p:tag name="KSO_WM_UNIT_TYPE" val="l_h_i"/>
  <p:tag name="KSO_WM_UNIT_USESOURCEFORMAT_APPLY" val="1"/>
</p:tagLst>
</file>

<file path=ppt/tags/tag187.xml><?xml version="1.0" encoding="utf-8"?>
<p:tagLst xmlns:p="http://schemas.openxmlformats.org/presentationml/2006/main">
  <p:tag name="KSO_WM_BEAUTIFY_FLAG" val="#wm#"/>
  <p:tag name="KSO_WM_DIAGRAM_GROUP_CODE" val="l1-1"/>
  <p:tag name="KSO_WM_TAG_VERSION" val="2.0"/>
  <p:tag name="KSO_WM_TEMPLATE_INDEX" val="19882022"/>
  <p:tag name="KSO_WM_UNIT_ID" val="diagram19882022_4*l_h_i*1_4_1"/>
  <p:tag name="KSO_WM_UNIT_INDEX" val="1_4_1"/>
  <p:tag name="KSO_WM_UNIT_SUBTYPE" val="d"/>
  <p:tag name="KSO_WM_UNIT_TYPE" val="l_h_i"/>
  <p:tag name="KSO_WM_UNIT_USESOURCEFORMAT_APPLY" val="1"/>
</p:tagLst>
</file>

<file path=ppt/tags/tag188.xml><?xml version="1.0" encoding="utf-8"?>
<p:tagLst xmlns:p="http://schemas.openxmlformats.org/presentationml/2006/main">
  <p:tag name="KSO_WM_BEAUTIFY_FLAG" val="#wm#"/>
  <p:tag name="KSO_WM_DIAGRAM_GROUP_CODE" val="l1-1"/>
  <p:tag name="KSO_WM_SLIDE_BACKGROUND_TYPE" val="general"/>
  <p:tag name="KSO_WM_SLIDE_BK_DARK_LIGHT" val="2"/>
  <p:tag name="KSO_WM_SLIDE_DIAGTYPE" val="l"/>
  <p:tag name="KSO_WM_SLIDE_ID" val="diagram20218436_1"/>
  <p:tag name="KSO_WM_SLIDE_INDEX" val="1"/>
  <p:tag name="KSO_WM_SLIDE_ITEM_CNT" val="4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diagram"/>
  <p:tag name="KSO_WM_TEMPLATE_COLOR_TYPE" val="0"/>
  <p:tag name="KSO_WM_TEMPLATE_INDEX" val="20218436"/>
  <p:tag name="KSO_WM_TEMPLATE_MASTER_TYPE" val="0"/>
  <p:tag name="KSO_WM_TEMPLATE_SUBCATEGORY" val="0"/>
</p:tagLst>
</file>

<file path=ppt/tags/tag189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2*i*2"/>
  <p:tag name="KSO_WM_UNIT_INDEX" val="2"/>
  <p:tag name="KSO_WM_UNIT_LAYERLEVEL" val="1"/>
  <p:tag name="KSO_WM_UNIT_TEXT_FILL_FORE_SCHEMECOLOR_INDEX" val="13"/>
  <p:tag name="KSO_WM_UNIT_TEXT_FILL_FORE_SCHEMECOLOR_INDEX_BRIGHTNESS" val="0.15"/>
  <p:tag name="KSO_WM_UNIT_TEXT_FILL_TYPE" val="1"/>
  <p:tag name="KSO_WM_UNIT_TYPE" val="i"/>
</p:tagLst>
</file>

<file path=ppt/tags/tag190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2*i*3"/>
  <p:tag name="KSO_WM_UNIT_INDEX" val="3"/>
  <p:tag name="KSO_WM_UNIT_LAYERLEVEL" val="1"/>
  <p:tag name="KSO_WM_UNIT_TEXT_FILL_FORE_SCHEMECOLOR_INDEX" val="13"/>
  <p:tag name="KSO_WM_UNIT_TEXT_FILL_FORE_SCHEMECOLOR_INDEX_BRIGHTNESS" val="0.15"/>
  <p:tag name="KSO_WM_UNIT_TEXT_FILL_TYPE" val="1"/>
  <p:tag name="KSO_WM_UNIT_TYPE" val="i"/>
</p:tagLst>
</file>

<file path=ppt/tags/tag191.xml><?xml version="1.0" encoding="utf-8"?>
<p:tagLst xmlns:p="http://schemas.openxmlformats.org/presentationml/2006/main">
  <p:tag name="KSO_WM_ASSEMBLE_CHIP_INDEX" val="beadb63e9148486e9abfcb4c83d7d839"/>
  <p:tag name="KSO_WM_BEAUTIFY_FLAG" val="#wm#"/>
  <p:tag name="KSO_WM_CHIP_FILLAREA_FILL_RULE" val="{&quot;fill_align&quot;:&quot;cm&quot;,&quot;fill_mode&quot;:&quot;full&quot;,&quot;sacle_strategy&quot;:&quot;smart&quot;}"/>
  <p:tag name="KSO_WM_CHIP_GROUPID" val="5e7310da9a230a26b9e88a19"/>
  <p:tag name="KSO_WM_CHIP_XID" val="5e7310da9a230a26b9e88a1a"/>
  <p:tag name="KSO_WM_TAG_VERSION" val="1.0"/>
  <p:tag name="KSO_WM_TEMPLATE_ASSEMBLE_GROUPID" val="6065703f4054ed1e2fb81496"/>
  <p:tag name="KSO_WM_TEMPLATE_ASSEMBLE_XID" val="6065703f4054ed1e2fb81496"/>
  <p:tag name="KSO_WM_TEMPLATE_CATEGORY" val="diagram"/>
  <p:tag name="KSO_WM_TEMPLATE_INDEX" val="20217034"/>
  <p:tag name="KSO_WM_UNIT_COMPATIBLE" val="1"/>
  <p:tag name="KSO_WM_UNIT_DEC_AREA_ID" val="df95b63933a146a78c6d15962f99353e"/>
  <p:tag name="KSO_WM_UNIT_DECORATE_INFO" val="{&quot;ReferentInfo&quot;:{&quot;Id&quot;:&quot;slide&quot;,&quot;X&quot;:{&quot;Pos&quot;:0},&quot;Y&quot;:{&quot;Pos&quot;:0}},&quot;DecorateInfoX&quot;:{&quot;Pos&quot;:0,&quot;IsAbs&quot;:false},&quot;DecorateInfoY&quot;:{&quot;Pos&quot;:0,&quot;IsAbs&quot;:false},&quot;DecorateInfoW&quot;:{&quot;IsAbs&quot;:false},&quot;DecorateInfoH&quot;:{&quot;IsAbs&quot;:false},&quot;whChangeMode&quot;:0}"/>
  <p:tag name="KSO_WM_UNIT_DIAGRAM_ISNUMVISUAL" val="0"/>
  <p:tag name="KSO_WM_UNIT_DIAGRAM_ISREFERUNIT" val="0"/>
  <p:tag name="KSO_WM_UNIT_HIGHLIGHT" val="0"/>
  <p:tag name="KSO_WM_UNIT_ID" val="diagram20217034_1*d*1"/>
  <p:tag name="KSO_WM_UNIT_INDEX" val="1"/>
  <p:tag name="KSO_WM_UNIT_LAYERLEVEL" val="1"/>
  <p:tag name="KSO_WM_UNIT_PICTURE_CLIP_FLAG" val="0"/>
  <p:tag name="KSO_WM_UNIT_PICTURE_TOWARD" val="1"/>
  <p:tag name="KSO_WM_UNIT_SM_LIMIT_TYPE" val="2"/>
  <p:tag name="KSO_WM_UNIT_TYPE" val="d"/>
  <p:tag name="KSO_WM_UNIT_VALUE" val="1227*1227"/>
</p:tagLst>
</file>

<file path=ppt/tags/tag192.xml><?xml version="1.0" encoding="utf-8"?>
<p:tagLst xmlns:p="http://schemas.openxmlformats.org/presentationml/2006/main">
  <p:tag name="KSO_WM_ASSEMBLE_CHIP_INDEX" val="8f818371ca6e430d9cc46fdc0af25308"/>
  <p:tag name="KSO_WM_BEAUTIFY_FLAG" val="#wm#"/>
  <p:tag name="KSO_WM_CHIP_FILLAREA_FILL_RULE" val="{&quot;fill_align&quot;:&quot;lb&quot;,&quot;fill_mode&quot;:&quot;full&quot;,&quot;sacle_strategy&quot;:&quot;smart&quot;}"/>
  <p:tag name="KSO_WM_CHIP_GROUPID" val="5e6b05596848fb12bee65ac8"/>
  <p:tag name="KSO_WM_CHIP_XID" val="5e6b05596848fb12bee65aca"/>
  <p:tag name="KSO_WM_TAG_VERSION" val="1.0"/>
  <p:tag name="KSO_WM_TEMPLATE_ASSEMBLE_GROUPID" val="6065703f4054ed1e2fb81496"/>
  <p:tag name="KSO_WM_TEMPLATE_ASSEMBLE_XID" val="6065703f4054ed1e2fb81496"/>
  <p:tag name="KSO_WM_TEMPLATE_CATEGORY" val="diagram"/>
  <p:tag name="KSO_WM_TEMPLATE_INDEX" val="20217034"/>
  <p:tag name="KSO_WM_UNIT_BLOCK" val="0"/>
  <p:tag name="KSO_WM_UNIT_COMPATIBLE" val="0"/>
  <p:tag name="KSO_WM_UNIT_DEC_AREA_ID" val="fcfb6491c6474251baf080c86c85736b"/>
  <p:tag name="KSO_WM_UNIT_DECORATE_INFO" val="{&quot;ReferentInfo&quot;:{&quot;Id&quot;:&quot;slide&quot;,&quot;X&quot;:{&quot;Pos&quot;:0},&quot;Y&quot;:{&quot;Pos&quot;:0}},&quot;DecorateInfoX&quot;:{&quot;Pos&quot;:0,&quot;IsAbs&quot;:false},&quot;DecorateInfoY&quot;:{&quot;Pos&quot;:0,&quot;IsAbs&quot;:false},&quot;DecorateInfoW&quot;:{&quot;IsAbs&quot;:false},&quot;DecorateInfoH&quot;:{&quot;IsAbs&quot;:false},&quot;whChangeMode&quot;:0}"/>
  <p:tag name="KSO_WM_UNIT_DEFAULT_FONT" val="14;20;2"/>
  <p:tag name="KSO_WM_UNIT_DIAGRAM_ISNUMVISUAL" val="0"/>
  <p:tag name="KSO_WM_UNIT_DIAGRAM_ISREFERUNIT" val="0"/>
  <p:tag name="KSO_WM_UNIT_HIGHLIGHT" val="0"/>
  <p:tag name="KSO_WM_UNIT_ID" val="diagram20217034_1*f*1"/>
  <p:tag name="KSO_WM_UNIT_INDEX" val="1"/>
  <p:tag name="KSO_WM_UNIT_LAYERLEVEL" val="1"/>
  <p:tag name="KSO_WM_UNIT_NOCLEAR" val="0"/>
  <p:tag name="KSO_WM_UNIT_PRESET_TEXT" val="单击此处添加正文，文字是您思想的提炼，为了演示发布的良好效果，请言简意赅的阐述您的观点。您的内容已经简明扼要，字字珠玑，但信息却千丝万缕、错综复杂，需要用更多的文字来表述；但请您尽可能提炼思想的精髓。"/>
  <p:tag name="KSO_WM_UNIT_SHOW_EDIT_AREA_INDICATION" val="1"/>
  <p:tag name="KSO_WM_UNIT_SM_LIMIT_TYPE" val="2"/>
  <p:tag name="KSO_WM_UNIT_SUBTYPE" val="a"/>
  <p:tag name="KSO_WM_UNIT_SUPPORT_BIG_FONT" val="1"/>
  <p:tag name="KSO_WM_UNIT_TEXT_FILL_FORE_SCHEMECOLOR_INDEX" val="13"/>
  <p:tag name="KSO_WM_UNIT_TEXT_FILL_FORE_SCHEMECOLOR_INDEX_BRIGHTNESS" val="0.25"/>
  <p:tag name="KSO_WM_UNIT_TEXT_FILL_TYPE" val="1"/>
  <p:tag name="KSO_WM_UNIT_TEXT_SUBTYPE" val="a"/>
  <p:tag name="KSO_WM_UNIT_TYPE" val="f"/>
  <p:tag name="KSO_WM_UNIT_VALUE" val="144"/>
</p:tagLst>
</file>

<file path=ppt/tags/tag193.xml><?xml version="1.0" encoding="utf-8"?>
<p:tagLst xmlns:p="http://schemas.openxmlformats.org/presentationml/2006/main">
  <p:tag name="KSO_WM_BEAUTIFY_FLAG" val="#wm#"/>
  <p:tag name="KSO_WM_CHIP_GROUPID" val="5fadf23c998712faa657ab9b"/>
  <p:tag name="KSO_WM_CHIP_XID" val="5fadf23c998712faa657ab9c"/>
  <p:tag name="KSO_WM_TAG_VERSION" val="1.0"/>
  <p:tag name="KSO_WM_TEMPLATE_ASSEMBLE_GROUPID" val="6065703f4054ed1e2fb81496"/>
  <p:tag name="KSO_WM_TEMPLATE_ASSEMBLE_XID" val="6065703f4054ed1e2fb81496"/>
  <p:tag name="KSO_WM_TEMPLATE_CATEGORY" val="diagram"/>
  <p:tag name="KSO_WM_TEMPLATE_INDEX" val="20217034"/>
  <p:tag name="KSO_WM_UNIT_BLOCK" val="0"/>
  <p:tag name="KSO_WM_UNIT_COMPATIBLE" val="0"/>
  <p:tag name="KSO_WM_UNIT_DEC_AREA_ID" val="fd846e3714d9467994bd464714eb6ba2"/>
  <p:tag name="KSO_WM_UNIT_DECORATE_INFO" val="{&quot;ReferentInfo&quot;:{&quot;Id&quot;:&quot;slide&quot;,&quot;X&quot;:{&quot;Pos&quot;:0},&quot;Y&quot;:{&quot;Pos&quot;:0}},&quot;DecorateInfoX&quot;:{&quot;Pos&quot;:0,&quot;IsAbs&quot;:false},&quot;DecorateInfoY&quot;:{&quot;Pos&quot;:0,&quot;IsAbs&quot;:false},&quot;DecorateInfoW&quot;:{&quot;IsAbs&quot;:false},&quot;DecorateInfoH&quot;:{&quot;IsAbs&quot;:false},&quot;whChangeMode&quot;:0}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diagram20217034_1*i*1"/>
  <p:tag name="KSO_WM_UNIT_INDEX" val="1"/>
  <p:tag name="KSO_WM_UNIT_LAYERLEVEL" val="1"/>
  <p:tag name="KSO_WM_UNIT_SM_LIMIT_TYPE" val="1"/>
  <p:tag name="KSO_WM_UNIT_TEXT_FILL_FORE_SCHEMECOLOR_INDEX" val="2"/>
  <p:tag name="KSO_WM_UNIT_TEXT_FILL_FORE_SCHEMECOLOR_INDEX_BRIGHTNESS" val="0"/>
  <p:tag name="KSO_WM_UNIT_TEXT_FILL_TYPE" val="1"/>
  <p:tag name="KSO_WM_UNIT_TYPE" val="i"/>
  <p:tag name="KSO_WM_UNIT_VALUE" val="0"/>
</p:tagLst>
</file>

<file path=ppt/tags/tag194.xml><?xml version="1.0" encoding="utf-8"?>
<p:tagLst xmlns:p="http://schemas.openxmlformats.org/presentationml/2006/main">
  <p:tag name="KSO_WM_BEAUTIFY_FLAG" val="#wm#"/>
  <p:tag name="KSO_WM_CHIP_DECFILLPROP" val="[]"/>
  <p:tag name="KSO_WM_CHIP_FILLPROP" val="[[{&quot;text_align&quot;:&quot;cm&quot;,&quot;text_direction&quot;:&quot;horizontal&quot;,&quot;support_features&quot;:[&quot;creativepic&quot;],&quot;support_big_font&quot;:false,&quot;picture_toward&quot;:1,&quot;picture_dockside&quot;:[],&quot;fill_id&quot;:&quot;54af87c18ac942a5aeb3bac38f8644f5&quot;,&quot;fill_align&quot;:&quot;cm&quot;,&quot;chip_types&quot;:[&quot;picture&quot;]},{&quot;text_align&quot;:&quot;lb&quot;,&quot;text_direction&quot;:&quot;horizontal&quot;,&quot;support_big_font&quot;:true,&quot;picture_toward&quot;:0,&quot;picture_dockside&quot;:[],&quot;fill_id&quot;:&quot;444a7d36fbb94b9b9947a9b2c3dbafa1&quot;,&quot;fill_align&quot;:&quot;lb&quot;,&quot;chip_types&quot;:[&quot;text&quot;]}]]"/>
  <p:tag name="KSO_WM_CHIP_GROUPID" val="5fadf23c998712faa657ab9b"/>
  <p:tag name="KSO_WM_CHIP_INFOS" val="{&quot;type&quot;:0,&quot;layout_type&quot;:&quot;leftright&quot;,&quot;layout_feature&quot;:1,&quot;aspect_ratio&quot;:&quot;16:9&quot;,&quot;same_font_size&quot;:false,&quot;diagram&quot;:{&quot;type&quot;:[],&quot;direction&quot;:0,&quot;isSupportDecBetweenItems&quot;:false},&quot;tags&quot;:{&quot;style&quot;:[&quot;商务&quot;,&quot;简约&quot;,&quot;文艺清新&quot;,&quot;中国风&quot;,&quot;卡通&quot;,&quot;欧美风&quot;,&quot;黑板风&quot;,&quot;渐变风&quot;,&quot;党政风&quot;]},&quot;slide_type&quot;:[&quot;text&quot;]}"/>
  <p:tag name="KSO_WM_CHIP_XID" val="5fadf23c998712faa657ab9c"/>
  <p:tag name="KSO_WM_SLIDE_BACKGROUND_TYPE" val="general"/>
  <p:tag name="KSO_WM_SLIDE_BK_DARK_LIGHT" val="2"/>
  <p:tag name="KSO_WM_SLIDE_CAN_ADD_NAVIGATION" val="1"/>
  <p:tag name="KSO_WM_SLIDE_ID" val="diagram20217034_1"/>
  <p:tag name="KSO_WM_SLIDE_INDEX" val="1"/>
  <p:tag name="KSO_WM_SLIDE_ITEM_CNT" val="0"/>
  <p:tag name="KSO_WM_SLIDE_LAYOUT" val="d_f"/>
  <p:tag name="KSO_WM_SLIDE_LAYOUT_CNT" val="1_1"/>
  <p:tag name="KSO_WM_SLIDE_LAYOUT_INFO" val="{&quot;direction&quot;:1,&quot;id&quot;:&quot;2021-04-01T16:15:35&quot;,&quot;maxSize&quot;:{&quot;size1&quot;:61.3},&quot;minSize&quot;:{&quot;size1&quot;:41.2},&quot;normalSize&quot;:{&quot;size1&quot;:61.29989583333334},&quot;subLayout&quot;:[{&quot;id&quot;:&quot;2021-04-01T16:15:35&quot;,&quot;margin&quot;:{&quot;bottom&quot;:1.6929999589920044,&quot;left&quot;:1.6929999589920044,&quot;right&quot;:1.6929999589920044,&quot;top&quot;:1.6929999589920044},&quot;type&quot;:0},{&quot;id&quot;:&quot;2021-04-01T16:15:35&quot;,&quot;margin&quot;:{&quot;bottom&quot;:1.6929999589920044,&quot;left&quot;:0.02600000612437725,&quot;right&quot;:2.115999937057495,&quot;top&quot;:1.6929999589920044},&quot;type&quot;:0}],&quot;type&quot;:0}"/>
  <p:tag name="KSO_WM_SLIDE_POSITION" val="72*95"/>
  <p:tag name="KSO_WM_SLIDE_RATIO" val="1.777778"/>
  <p:tag name="KSO_WM_SLIDE_SIZE" val="887*348"/>
  <p:tag name="KSO_WM_SLIDE_SUBTYPE" val="picTxt"/>
  <p:tag name="KSO_WM_SLIDE_SUPPORT_FEATURE_TYPE" val="8"/>
  <p:tag name="KSO_WM_SLIDE_TYPE" val="text"/>
  <p:tag name="KSO_WM_TAG_VERSION" val="1.0"/>
  <p:tag name="KSO_WM_TEMPLATE_ASSEMBLE_GROUPID" val="6065703f4054ed1e2fb81496"/>
  <p:tag name="KSO_WM_TEMPLATE_ASSEMBLE_XID" val="6065703f4054ed1e2fb81496"/>
  <p:tag name="KSO_WM_TEMPLATE_CATEGORY" val="diagram"/>
  <p:tag name="KSO_WM_TEMPLATE_COLOR_TYPE" val="1"/>
  <p:tag name="KSO_WM_TEMPLATE_INDEX" val="20217034"/>
  <p:tag name="KSO_WM_TEMPLATE_MASTER_TYPE" val="0"/>
  <p:tag name="KSO_WM_TEMPLATE_SUBCATEGORY" val="21"/>
</p:tagLst>
</file>

<file path=ppt/tags/tag195.xml><?xml version="1.0" encoding="utf-8"?>
<p:tagLst xmlns:p="http://schemas.openxmlformats.org/presentationml/2006/main">
  <p:tag name="KSO_WM_BEAUTIFY_FLAG" val=""/>
</p:tagLst>
</file>

<file path=ppt/tags/tag196.xml><?xml version="1.0" encoding="utf-8"?>
<p:tagLst xmlns:p="http://schemas.openxmlformats.org/presentationml/2006/main">
  <p:tag name="KSO_WM_BEAUTIFY_FLAG" val=""/>
</p:tagLst>
</file>

<file path=ppt/tags/tag197.xml><?xml version="1.0" encoding="utf-8"?>
<p:tagLst xmlns:p="http://schemas.openxmlformats.org/presentationml/2006/main">
  <p:tag name="KSO_WM_BEAUTIFY_FLAG" val=""/>
  <p:tag name="KSO_WM_SLIDE_BACKGROUND_MASK_FLAG" val="1"/>
  <p:tag name="KSO_WM_TAG_VERSION" val="1.0"/>
  <p:tag name="KSO_WM_TEMPLATE_CATEGORY" val="custom"/>
  <p:tag name="KSO_WM_TEMPLATE_INDEX" val="20202541"/>
  <p:tag name="KSO_WM_UNIT_COMPATIBLE" val="0"/>
  <p:tag name="KSO_WM_UNIT_DIAGRAM_ISNUMVISUAL" val="0"/>
  <p:tag name="KSO_WM_UNIT_DIAGRAM_ISREFERUNIT" val="0"/>
  <p:tag name="KSO_WM_UNIT_HIGHLIGHT" val="0"/>
  <p:tag name="KSO_WM_UNIT_ID" val="custom20202541_1*d*1"/>
  <p:tag name="KSO_WM_UNIT_INDEX" val="1"/>
  <p:tag name="KSO_WM_UNIT_LAYERLEVEL" val="1"/>
  <p:tag name="KSO_WM_UNIT_PICTURE_CLIP_FLAG" val="0"/>
  <p:tag name="KSO_WM_UNIT_SUPPORT_UNIT_TYPE" val="[&quot;d&quot;]"/>
  <p:tag name="KSO_WM_UNIT_TYPE" val="d"/>
  <p:tag name="KSO_WM_UNIT_VALUE" val="1902*1398"/>
</p:tagLst>
</file>

<file path=ppt/tags/tag198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2*i*2"/>
  <p:tag name="KSO_WM_UNIT_INDEX" val="2"/>
  <p:tag name="KSO_WM_UNIT_LAYERLEVEL" val="1"/>
  <p:tag name="KSO_WM_UNIT_TEXT_FILL_FORE_SCHEMECOLOR_INDEX" val="13"/>
  <p:tag name="KSO_WM_UNIT_TEXT_FILL_FORE_SCHEMECOLOR_INDEX_BRIGHTNESS" val="0.15"/>
  <p:tag name="KSO_WM_UNIT_TEXT_FILL_TYPE" val="1"/>
  <p:tag name="KSO_WM_UNIT_TYPE" val="i"/>
</p:tagLst>
</file>

<file path=ppt/tags/tag199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2*i*3"/>
  <p:tag name="KSO_WM_UNIT_INDEX" val="3"/>
  <p:tag name="KSO_WM_UNIT_LAYERLEVEL" val="1"/>
  <p:tag name="KSO_WM_UNIT_TEXT_FILL_FORE_SCHEMECOLOR_INDEX" val="13"/>
  <p:tag name="KSO_WM_UNIT_TEXT_FILL_FORE_SCHEMECOLOR_INDEX_BRIGHTNESS" val="0.15"/>
  <p:tag name="KSO_WM_UNIT_TEXT_FILL_TYPE" val="1"/>
  <p:tag name="KSO_WM_UNIT_TYPE" val="i"/>
</p:tagLst>
</file>

<file path=ppt/tags/tag200.xml><?xml version="1.0" encoding="utf-8"?>
<p:tagLst xmlns:p="http://schemas.openxmlformats.org/presentationml/2006/main">
  <p:tag name="KSO_WM_BEAUTIFY_FLAG" val="#wm#"/>
  <p:tag name="KSO_WM_CHIP_GROUPID" val="5ef20c07a491bb0086638b14"/>
  <p:tag name="KSO_WM_CHIP_XID" val="5ef20c07a491bb0086638b15"/>
  <p:tag name="KSO_WM_TAG_VERSION" val="1.0"/>
  <p:tag name="KSO_WM_TEMPLATE_ASSEMBLE_GROUPID" val="60656e7a4054ed1e2fb7f9a0"/>
  <p:tag name="KSO_WM_TEMPLATE_ASSEMBLE_XID" val="60656e7a4054ed1e2fb7f9a0"/>
  <p:tag name="KSO_WM_TEMPLATE_CATEGORY" val="diagram"/>
  <p:tag name="KSO_WM_TEMPLATE_INDEX" val="20208604"/>
  <p:tag name="KSO_WM_UNIT_BLOCK" val="0"/>
  <p:tag name="KSO_WM_UNIT_COMPATIBLE" val="0"/>
  <p:tag name="KSO_WM_UNIT_DEC_AREA_ID" val="e352ecb8f5b840f19a3cb857467d0e47"/>
  <p:tag name="KSO_WM_UNIT_DECORATE_INFO" val="{&quot;ReferentInfo&quot;:{&quot;Id&quot;:&quot;slide&quot;,&quot;X&quot;:{&quot;Pos&quot;:0},&quot;Y&quot;:{&quot;Pos&quot;:0}},&quot;DecorateInfoX&quot;:{&quot;Pos&quot;:0,&quot;IsAbs&quot;:false},&quot;DecorateInfoY&quot;:{&quot;Pos&quot;:0,&quot;IsAbs&quot;:false},&quot;DecorateInfoW&quot;:{&quot;IsAbs&quot;:false},&quot;DecorateInfoH&quot;:{&quot;IsAbs&quot;:false},&quot;whChangeMode&quot;:0}"/>
  <p:tag name="KSO_WM_UNIT_DIAGRAM_ISNUMVISUAL" val="0"/>
  <p:tag name="KSO_WM_UNIT_DIAGRAM_ISREFERUNIT" val="0"/>
  <p:tag name="KSO_WM_UNIT_HIGHLIGHT" val="0"/>
  <p:tag name="KSO_WM_UNIT_ID" val="diagram20208604_1*i*1"/>
  <p:tag name="KSO_WM_UNIT_INDEX" val="1"/>
  <p:tag name="KSO_WM_UNIT_LAYERLEVEL" val="1"/>
  <p:tag name="KSO_WM_UNIT_LINE_FILL_TYPE" val="2"/>
  <p:tag name="KSO_WM_UNIT_LINE_FORE_SCHEMECOLOR_INDEX" val="10"/>
  <p:tag name="KSO_WM_UNIT_LINE_FORE_SCHEMECOLOR_INDEX_BRIGHTNESS" val="0"/>
  <p:tag name="KSO_WM_UNIT_SM_LIMIT_TYPE" val="2"/>
  <p:tag name="KSO_WM_UNIT_TEXT_FILL_FORE_SCHEMECOLOR_INDEX" val="2"/>
  <p:tag name="KSO_WM_UNIT_TEXT_FILL_FORE_SCHEMECOLOR_INDEX_BRIGHTNESS" val="0"/>
  <p:tag name="KSO_WM_UNIT_TEXT_FILL_TYPE" val="1"/>
  <p:tag name="KSO_WM_UNIT_TYPE" val="i"/>
  <p:tag name="KSO_WM_UNIT_VALUE" val="864"/>
</p:tagLst>
</file>

<file path=ppt/tags/tag201.xml><?xml version="1.0" encoding="utf-8"?>
<p:tagLst xmlns:p="http://schemas.openxmlformats.org/presentationml/2006/main">
  <p:tag name="KSO_WM_BEAUTIFY_FLAG" val="#wm#"/>
  <p:tag name="KSO_WM_CHIP_GROUPID" val="5ef20c07a491bb0086638b14"/>
  <p:tag name="KSO_WM_CHIP_XID" val="5ef20c07a491bb0086638b15"/>
  <p:tag name="KSO_WM_TAG_VERSION" val="1.0"/>
  <p:tag name="KSO_WM_TEMPLATE_ASSEMBLE_GROUPID" val="60656e7a4054ed1e2fb7f9a0"/>
  <p:tag name="KSO_WM_TEMPLATE_ASSEMBLE_XID" val="60656e7a4054ed1e2fb7f9a0"/>
  <p:tag name="KSO_WM_TEMPLATE_CATEGORY" val="diagram"/>
  <p:tag name="KSO_WM_TEMPLATE_INDEX" val="20208604"/>
  <p:tag name="KSO_WM_UNIT_BLOCK" val="0"/>
  <p:tag name="KSO_WM_UNIT_COMPATIBLE" val="0"/>
  <p:tag name="KSO_WM_UNIT_DEC_AREA_ID" val="65248d0e2eac4a16859a1c0559d33ac9"/>
  <p:tag name="KSO_WM_UNIT_DECORATE_INFO" val="{&quot;ReferentInfo&quot;:{&quot;Id&quot;:&quot;slide&quot;,&quot;X&quot;:{&quot;Pos&quot;:1},&quot;Y&quot;:{&quot;Pos&quot;:1}},&quot;DecorateInfoX&quot;:{&quot;Pos&quot;:1,&quot;IsAbs&quot;:true},&quot;DecorateInfoY&quot;:{&quot;Pos&quot;:1,&quot;IsAbs&quot;:true},&quot;DecorateInfoW&quot;:{&quot;IsAbs&quot;:true},&quot;DecorateInfoH&quot;:{&quot;IsAbs&quot;:true},&quot;whChangeMode&quot;:0}"/>
  <p:tag name="KSO_WM_UNIT_DIAGRAM_ISNUMVISUAL" val="0"/>
  <p:tag name="KSO_WM_UNIT_DIAGRAM_ISREFERUNIT" val="0"/>
  <p:tag name="KSO_WM_UNIT_HIGHLIGHT" val="0"/>
  <p:tag name="KSO_WM_UNIT_ID" val="diagram20208604_1*i*2"/>
  <p:tag name="KSO_WM_UNIT_INDEX" val="2"/>
  <p:tag name="KSO_WM_UNIT_LAYERLEVEL" val="1"/>
  <p:tag name="KSO_WM_UNIT_LINE_FILL_TYPE" val="2"/>
  <p:tag name="KSO_WM_UNIT_LINE_FORE_SCHEMECOLOR_INDEX" val="10"/>
  <p:tag name="KSO_WM_UNIT_LINE_FORE_SCHEMECOLOR_INDEX_BRIGHTNESS" val="0"/>
  <p:tag name="KSO_WM_UNIT_SM_LIMIT_TYPE" val="1"/>
  <p:tag name="KSO_WM_UNIT_TYPE" val="i"/>
</p:tagLst>
</file>

<file path=ppt/tags/tag202.xml><?xml version="1.0" encoding="utf-8"?>
<p:tagLst xmlns:p="http://schemas.openxmlformats.org/presentationml/2006/main">
  <p:tag name="KSO_WM_BEAUTIFY_FLAG" val="#wm#"/>
  <p:tag name="KSO_WM_CHIP_GROUPID" val="5ef20c07a491bb0086638b14"/>
  <p:tag name="KSO_WM_CHIP_XID" val="5ef20c07a491bb0086638b15"/>
  <p:tag name="KSO_WM_TAG_VERSION" val="1.0"/>
  <p:tag name="KSO_WM_TEMPLATE_ASSEMBLE_GROUPID" val="60656e7a4054ed1e2fb7f9a0"/>
  <p:tag name="KSO_WM_TEMPLATE_ASSEMBLE_XID" val="60656e7a4054ed1e2fb7f9a0"/>
  <p:tag name="KSO_WM_TEMPLATE_CATEGORY" val="diagram"/>
  <p:tag name="KSO_WM_TEMPLATE_INDEX" val="20208604"/>
  <p:tag name="KSO_WM_UNIT_BLOCK" val="0"/>
  <p:tag name="KSO_WM_UNIT_COMPATIBLE" val="0"/>
  <p:tag name="KSO_WM_UNIT_DEC_AREA_ID" val="d26b32aaa4d84b0dbd1030a6cabd7a68"/>
  <p:tag name="KSO_WM_UNIT_DECORATE_INFO" val="{&quot;ReferentInfo&quot;:{&quot;Id&quot;:&quot;slide&quot;,&quot;X&quot;:{&quot;Pos&quot;:1},&quot;Y&quot;:{&quot;Pos&quot;:1}},&quot;DecorateInfoX&quot;:{&quot;Pos&quot;:1,&quot;IsAbs&quot;:true},&quot;DecorateInfoY&quot;:{&quot;Pos&quot;:1,&quot;IsAbs&quot;:true},&quot;DecorateInfoW&quot;:{&quot;IsAbs&quot;:true},&quot;DecorateInfoH&quot;:{&quot;IsAbs&quot;:true},&quot;whChangeMode&quot;:0}"/>
  <p:tag name="KSO_WM_UNIT_DIAGRAM_ISNUMVISUAL" val="0"/>
  <p:tag name="KSO_WM_UNIT_DIAGRAM_ISREFERUNIT" val="0"/>
  <p:tag name="KSO_WM_UNIT_HIGHLIGHT" val="0"/>
  <p:tag name="KSO_WM_UNIT_ID" val="diagram20208604_1*i*3"/>
  <p:tag name="KSO_WM_UNIT_INDEX" val="3"/>
  <p:tag name="KSO_WM_UNIT_LAYERLEVEL" val="1"/>
  <p:tag name="KSO_WM_UNIT_LINE_FILL_TYPE" val="2"/>
  <p:tag name="KSO_WM_UNIT_LINE_FORE_SCHEMECOLOR_INDEX" val="10"/>
  <p:tag name="KSO_WM_UNIT_LINE_FORE_SCHEMECOLOR_INDEX_BRIGHTNESS" val="0"/>
  <p:tag name="KSO_WM_UNIT_SM_LIMIT_TYPE" val="1"/>
  <p:tag name="KSO_WM_UNIT_TYPE" val="i"/>
</p:tagLst>
</file>

<file path=ppt/tags/tag203.xml><?xml version="1.0" encoding="utf-8"?>
<p:tagLst xmlns:p="http://schemas.openxmlformats.org/presentationml/2006/main">
  <p:tag name="KSO_WM_BEAUTIFY_FLAG" val="#wm#"/>
  <p:tag name="KSO_WM_CHIP_GROUPID" val="5ef20c07a491bb0086638b14"/>
  <p:tag name="KSO_WM_CHIP_XID" val="5ef20c07a491bb0086638b15"/>
  <p:tag name="KSO_WM_TAG_VERSION" val="1.0"/>
  <p:tag name="KSO_WM_TEMPLATE_ASSEMBLE_GROUPID" val="60656e7a4054ed1e2fb7f9a0"/>
  <p:tag name="KSO_WM_TEMPLATE_ASSEMBLE_XID" val="60656e7a4054ed1e2fb7f9a0"/>
  <p:tag name="KSO_WM_TEMPLATE_CATEGORY" val="diagram"/>
  <p:tag name="KSO_WM_TEMPLATE_INDEX" val="20208604"/>
  <p:tag name="KSO_WM_UNIT_BLOCK" val="0"/>
  <p:tag name="KSO_WM_UNIT_COMPATIBLE" val="0"/>
  <p:tag name="KSO_WM_UNIT_DEC_AREA_ID" val="808fb1adb4d744cc9d369074d0507e4f"/>
  <p:tag name="KSO_WM_UNIT_DECORATE_INFO" val="{&quot;ReferentInfo&quot;:{&quot;Id&quot;:&quot;slide&quot;,&quot;X&quot;:{&quot;Pos&quot;:1},&quot;Y&quot;:{&quot;Pos&quot;:1}},&quot;DecorateInfoX&quot;:{&quot;Pos&quot;:1,&quot;IsAbs&quot;:true},&quot;DecorateInfoY&quot;:{&quot;Pos&quot;:1,&quot;IsAbs&quot;:true},&quot;DecorateInfoW&quot;:{&quot;IsAbs&quot;:true},&quot;DecorateInfoH&quot;:{&quot;IsAbs&quot;:true},&quot;whChangeMode&quot;:0}"/>
  <p:tag name="KSO_WM_UNIT_DIAGRAM_ISNUMVISUAL" val="0"/>
  <p:tag name="KSO_WM_UNIT_DIAGRAM_ISREFERUNIT" val="0"/>
  <p:tag name="KSO_WM_UNIT_HIGHLIGHT" val="0"/>
  <p:tag name="KSO_WM_UNIT_ID" val="diagram20208604_1*i*4"/>
  <p:tag name="KSO_WM_UNIT_INDEX" val="4"/>
  <p:tag name="KSO_WM_UNIT_LAYERLEVEL" val="1"/>
  <p:tag name="KSO_WM_UNIT_LINE_FILL_TYPE" val="2"/>
  <p:tag name="KSO_WM_UNIT_LINE_FORE_SCHEMECOLOR_INDEX" val="10"/>
  <p:tag name="KSO_WM_UNIT_LINE_FORE_SCHEMECOLOR_INDEX_BRIGHTNESS" val="0"/>
  <p:tag name="KSO_WM_UNIT_SM_LIMIT_TYPE" val="1"/>
  <p:tag name="KSO_WM_UNIT_TYPE" val="i"/>
</p:tagLst>
</file>

<file path=ppt/tags/tag204.xml><?xml version="1.0" encoding="utf-8"?>
<p:tagLst xmlns:p="http://schemas.openxmlformats.org/presentationml/2006/main">
  <p:tag name="KSO_WM_BEAUTIFY_FLAG" val="#wm#"/>
  <p:tag name="KSO_WM_CHIP_GROUPID" val="5ef20c07a491bb0086638b14"/>
  <p:tag name="KSO_WM_CHIP_XID" val="5ef20c07a491bb0086638b15"/>
  <p:tag name="KSO_WM_TAG_VERSION" val="1.0"/>
  <p:tag name="KSO_WM_TEMPLATE_ASSEMBLE_GROUPID" val="60656e7a4054ed1e2fb7f9a0"/>
  <p:tag name="KSO_WM_TEMPLATE_ASSEMBLE_XID" val="60656e7a4054ed1e2fb7f9a0"/>
  <p:tag name="KSO_WM_TEMPLATE_CATEGORY" val="diagram"/>
  <p:tag name="KSO_WM_TEMPLATE_INDEX" val="20208604"/>
  <p:tag name="KSO_WM_UNIT_BLOCK" val="0"/>
  <p:tag name="KSO_WM_UNIT_COMPATIBLE" val="0"/>
  <p:tag name="KSO_WM_UNIT_DEC_AREA_ID" val="060ccbb9a83241f2a52575c4e4f76136"/>
  <p:tag name="KSO_WM_UNIT_DECORATE_INFO" val="{&quot;ReferentInfo&quot;:{&quot;Id&quot;:&quot;slide&quot;,&quot;X&quot;:{&quot;Pos&quot;:1},&quot;Y&quot;:{&quot;Pos&quot;:1}},&quot;DecorateInfoX&quot;:{&quot;Pos&quot;:1,&quot;IsAbs&quot;:true},&quot;DecorateInfoY&quot;:{&quot;Pos&quot;:1,&quot;IsAbs&quot;:true},&quot;DecorateInfoW&quot;:{&quot;IsAbs&quot;:true},&quot;DecorateInfoH&quot;:{&quot;IsAbs&quot;:true},&quot;whChangeMode&quot;:0}"/>
  <p:tag name="KSO_WM_UNIT_DIAGRAM_ISNUMVISUAL" val="0"/>
  <p:tag name="KSO_WM_UNIT_DIAGRAM_ISREFERUNIT" val="0"/>
  <p:tag name="KSO_WM_UNIT_HIGHLIGHT" val="0"/>
  <p:tag name="KSO_WM_UNIT_ID" val="diagram20208604_1*i*5"/>
  <p:tag name="KSO_WM_UNIT_INDEX" val="5"/>
  <p:tag name="KSO_WM_UNIT_LAYERLEVEL" val="1"/>
  <p:tag name="KSO_WM_UNIT_LINE_FILL_TYPE" val="2"/>
  <p:tag name="KSO_WM_UNIT_LINE_FORE_SCHEMECOLOR_INDEX" val="10"/>
  <p:tag name="KSO_WM_UNIT_LINE_FORE_SCHEMECOLOR_INDEX_BRIGHTNESS" val="0"/>
  <p:tag name="KSO_WM_UNIT_SM_LIMIT_TYPE" val="1"/>
  <p:tag name="KSO_WM_UNIT_TYPE" val="i"/>
</p:tagLst>
</file>

<file path=ppt/tags/tag205.xml><?xml version="1.0" encoding="utf-8"?>
<p:tagLst xmlns:p="http://schemas.openxmlformats.org/presentationml/2006/main">
  <p:tag name="KSO_WM_ASSEMBLE_CHIP_INDEX" val="ff7d2160ef064691979e787d147d2e44"/>
  <p:tag name="KSO_WM_BEAUTIFY_FLAG" val="#wm#"/>
  <p:tag name="KSO_WM_CHIP_FILLAREA_FILL_RULE" val="{&quot;fill_align&quot;:&quot;cm&quot;,&quot;fill_mode&quot;:&quot;full&quot;,&quot;sacle_strategy&quot;:&quot;smart&quot;}"/>
  <p:tag name="KSO_WM_CHIP_GROUPID" val="5e6b05596848fb12bee65ac8"/>
  <p:tag name="KSO_WM_CHIP_XID" val="5e6b05596848fb12bee65aca"/>
  <p:tag name="KSO_WM_TAG_VERSION" val="1.0"/>
  <p:tag name="KSO_WM_TEMPLATE_ASSEMBLE_GROUPID" val="60656e7a4054ed1e2fb7f9a0"/>
  <p:tag name="KSO_WM_TEMPLATE_ASSEMBLE_XID" val="60656e7a4054ed1e2fb7f9a0"/>
  <p:tag name="KSO_WM_TEMPLATE_CATEGORY" val="diagram"/>
  <p:tag name="KSO_WM_TEMPLATE_INDEX" val="20208604"/>
  <p:tag name="KSO_WM_UNIT_BLOCK" val="0"/>
  <p:tag name="KSO_WM_UNIT_COMPATIBLE" val="0"/>
  <p:tag name="KSO_WM_UNIT_DEC_AREA_ID" val="5557aaf2e9bc4b2499ccf5d271336ab4"/>
  <p:tag name="KSO_WM_UNIT_DECORATE_INFO" val="{&quot;ReferentInfo&quot;:{&quot;Id&quot;:&quot;slide&quot;,&quot;X&quot;:{&quot;Pos&quot;:0},&quot;Y&quot;:{&quot;Pos&quot;:0}},&quot;DecorateInfoX&quot;:{&quot;Pos&quot;:0,&quot;IsAbs&quot;:false},&quot;DecorateInfoY&quot;:{&quot;Pos&quot;:0,&quot;IsAbs&quot;:false},&quot;DecorateInfoW&quot;:{&quot;IsAbs&quot;:false},&quot;DecorateInfoH&quot;:{&quot;IsAbs&quot;:false},&quot;whChangeMode&quot;:0}"/>
  <p:tag name="KSO_WM_UNIT_DEFAULT_FONT" val="14;20;2"/>
  <p:tag name="KSO_WM_UNIT_DIAGRAM_ISNUMVISUAL" val="0"/>
  <p:tag name="KSO_WM_UNIT_DIAGRAM_ISREFERUNIT" val="0"/>
  <p:tag name="KSO_WM_UNIT_HIGHLIGHT" val="0"/>
  <p:tag name="KSO_WM_UNIT_ID" val="diagram20208604_1*f*1"/>
  <p:tag name="KSO_WM_UNIT_INDEX" val="1"/>
  <p:tag name="KSO_WM_UNIT_LAYERLEVEL" val="1"/>
  <p:tag name="KSO_WM_UNIT_NOCLEAR" val="0"/>
  <p:tag name="KSO_WM_UNIT_PRESET_TEXT" val="单击此处添加正文，文字是您思想的提炼，为了演示发布的良好效果，请言简意赅的阐述您的观点。您的内容已经简明扼要，字字珠玑，但信息却千丝万缕、错综复杂，需要用更多的文字来表述；但请您尽可能提炼思想的精髓，否则容易造成观者的阅读压力，适得其反。正如我们都希望改变世界，希望给别人带去光明，但更多时候我们只需要播下一颗种子，自然有微风吹拂，雨露滋养。恰如其分的表达观点，往往事半功倍。当您的内容到达这个限度时，或许已经不纯粹作用于演示，极大可能运用于阅读领域；无论是传播观点、知识分享还是汇报工作，内容的详尽固然重要，但请一定注意信息框架的清晰，这样才能使内容层次分明，页面简洁易读。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单击此处添加正文，文字是您思想的提炼，为了演示发布的良好效果，请言简意赅的阐述您的观点。您的内容已经简明扼要，字字珠玑，但信息却千丝万缕、错综复杂，需要用更多的文字来表述；但请您尽可能提炼思想的精髓。"/>
  <p:tag name="KSO_WM_UNIT_SHOW_EDIT_AREA_INDICATION" val="1"/>
  <p:tag name="KSO_WM_UNIT_SM_LIMIT_TYPE" val="2"/>
  <p:tag name="KSO_WM_UNIT_SUBTYPE" val="a"/>
  <p:tag name="KSO_WM_UNIT_SUPPORT_UNIT_TYPE" val="[&quot;l&quot;,&quot;m&quot;,&quot;n&quot;,&quot;o&quot;,&quot;p&quot;,&quot;q&quot;,&quot;r&quot;,&quot;δ&quot;,&quot;ε&quot;,&quot;ζ&quot;,&quot;η&quot;,&quot;d&quot;,&quot;α&quot;,&quot;β&quot;,&quot;θ&quot;]"/>
  <p:tag name="KSO_WM_UNIT_TEXT_FILL_FORE_SCHEMECOLOR_INDEX" val="13"/>
  <p:tag name="KSO_WM_UNIT_TEXT_FILL_FORE_SCHEMECOLOR_INDEX_BRIGHTNESS" val="0.25"/>
  <p:tag name="KSO_WM_UNIT_TEXT_FILL_TYPE" val="1"/>
  <p:tag name="KSO_WM_UNIT_TEXT_SUBTYPE" val="a"/>
  <p:tag name="KSO_WM_UNIT_TYPE" val="f"/>
  <p:tag name="KSO_WM_UNIT_VALUE" val="588"/>
</p:tagLst>
</file>

<file path=ppt/tags/tag206.xml><?xml version="1.0" encoding="utf-8"?>
<p:tagLst xmlns:p="http://schemas.openxmlformats.org/presentationml/2006/main">
  <p:tag name="KSO_WM_BEAUTIFY_FLAG" val="#wm#"/>
  <p:tag name="KSO_WM_CHIP_DECFILLPROP" val="[]"/>
  <p:tag name="KSO_WM_CHIP_FILLPROP" val="[[{&quot;text_align&quot;:&quot;lm&quot;,&quot;text_direction&quot;:&quot;horizontal&quot;,&quot;support_features&quot;:[&quot;collage&quot;,&quot;carousel&quot;],&quot;support_big_font&quot;:false,&quot;picture_toward&quot;:0,&quot;picture_dockside&quot;:[],&quot;fill_id&quot;:&quot;c50e751605bf474f903eb8204d109f3c&quot;,&quot;fill_align&quot;:&quot;cm&quot;,&quot;chip_types&quot;:[&quot;diagram&quot;,&quot;pictext&quot;,&quot;text&quot;,&quot;picture&quot;,&quot;chart&quot;,&quot;table&quot;,&quot;video&quot;]}]]"/>
  <p:tag name="KSO_WM_CHIP_GROUPID" val="5ef20c07a491bb0086638b14"/>
  <p:tag name="KSO_WM_CHIP_INFOS" val="{&quot;type&quot;:0,&quot;layout_type&quot;:&quot;topbottom&quot;,&quot;layout_feature&quot;:1,&quot;aspect_ratio&quot;:&quot;16:9&quot;,&quot;same_font_size&quot;:false,&quot;diagram&quot;:{&quot;type&quot;:[],&quot;direction&quot;:0,&quot;isSupportDecBetweenItems&quot;:false},&quot;tags&quot;:{&quot;style&quot;:[&quot;商务&quot;,&quot;简约&quot;,&quot;文艺清新&quot;,&quot;中国风&quot;,&quot;卡通&quot;,&quot;欧美风&quot;,&quot;黑板风&quot;,&quot;渐变风&quot;,&quot;党政风&quot;]},&quot;slide_type&quot;:[&quot;text&quot;]}"/>
  <p:tag name="KSO_WM_CHIP_XID" val="5ef20c07a491bb0086638b15"/>
  <p:tag name="KSO_WM_SLIDE_BACKGROUND" val="[&quot;general&quot;]"/>
  <p:tag name="KSO_WM_SLIDE_BACKGROUND_TYPE" val="general"/>
  <p:tag name="KSO_WM_SLIDE_BK_DARK_LIGHT" val="2"/>
  <p:tag name="KSO_WM_SLIDE_CAN_ADD_NAVIGATION" val="1"/>
  <p:tag name="KSO_WM_SLIDE_ID" val="diagram20208604_1"/>
  <p:tag name="KSO_WM_SLIDE_INDEX" val="1"/>
  <p:tag name="KSO_WM_SLIDE_ITEM_CNT" val="0"/>
  <p:tag name="KSO_WM_SLIDE_LAYOUT" val="f"/>
  <p:tag name="KSO_WM_SLIDE_LAYOUT_CNT" val="1"/>
  <p:tag name="KSO_WM_SLIDE_LAYOUT_INFO" val="{&quot;backgroundInfo&quot;:[{&quot;bottom&quot;:0,&quot;bottomAbs&quot;:false,&quot;left&quot;:0,&quot;leftAbs&quot;:false,&quot;right&quot;:0,&quot;rightAbs&quot;:false,&quot;top&quot;:0,&quot;topAbs&quot;:false,&quot;type&quot;:&quot;general&quot;}],&quot;direction&quot;:1,&quot;id&quot;:&quot;2021-04-01T15:01:20&quot;,&quot;maxSize&quot;:{&quot;size1&quot;:2.3996064453929042},&quot;minSize&quot;:{&quot;size1&quot;:2.3996064453929042},&quot;normalSize&quot;:{&quot;size1&quot;:2.3996064453929042},&quot;subLayout&quot;:[{&quot;id&quot;:&quot;2021-04-01T15:01:20&quot;,&quot;type&quot;:0},{&quot;id&quot;:&quot;2021-04-01T15:01:20&quot;,&quot;margin&quot;:{&quot;bottom&quot;:2.117000102996826,&quot;left&quot;:1.6929999589920044,&quot;right&quot;:2.5399999618530273,&quot;top&quot;:2.117000102996826},&quot;type&quot;:0}],&quot;type&quot;:0}"/>
  <p:tag name="KSO_WM_SLIDE_POSITION" val="45*10"/>
  <p:tag name="KSO_WM_SLIDE_RATIO" val="1.777778"/>
  <p:tag name="KSO_WM_SLIDE_SIZE" val="870*519"/>
  <p:tag name="KSO_WM_SLIDE_SUBTYPE" val="pureTxt"/>
  <p:tag name="KSO_WM_SLIDE_SUPPORT_FEATURE_TYPE" val="0"/>
  <p:tag name="KSO_WM_SLIDE_TYPE" val="text"/>
  <p:tag name="KSO_WM_TAG_VERSION" val="1.0"/>
  <p:tag name="KSO_WM_TEMPLATE_ASSEMBLE_GROUPID" val="60656e7a4054ed1e2fb7f9a0"/>
  <p:tag name="KSO_WM_TEMPLATE_ASSEMBLE_XID" val="60656e7a4054ed1e2fb7f9a0"/>
  <p:tag name="KSO_WM_TEMPLATE_CATEGORY" val="diagram"/>
  <p:tag name="KSO_WM_TEMPLATE_COLOR_TYPE" val="1"/>
  <p:tag name="KSO_WM_TEMPLATE_INDEX" val="20208604"/>
  <p:tag name="KSO_WM_TEMPLATE_MASTER_TYPE" val="0"/>
  <p:tag name="KSO_WM_TEMPLATE_SUBCATEGORY" val="21"/>
</p:tagLst>
</file>

<file path=ppt/tags/tag207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2*i*2"/>
  <p:tag name="KSO_WM_UNIT_INDEX" val="2"/>
  <p:tag name="KSO_WM_UNIT_LAYERLEVEL" val="1"/>
  <p:tag name="KSO_WM_UNIT_TEXT_FILL_FORE_SCHEMECOLOR_INDEX" val="13"/>
  <p:tag name="KSO_WM_UNIT_TEXT_FILL_FORE_SCHEMECOLOR_INDEX_BRIGHTNESS" val="0.15"/>
  <p:tag name="KSO_WM_UNIT_TEXT_FILL_TYPE" val="1"/>
  <p:tag name="KSO_WM_UNIT_TYPE" val="i"/>
</p:tagLst>
</file>

<file path=ppt/tags/tag208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2*i*3"/>
  <p:tag name="KSO_WM_UNIT_INDEX" val="3"/>
  <p:tag name="KSO_WM_UNIT_LAYERLEVEL" val="1"/>
  <p:tag name="KSO_WM_UNIT_TEXT_FILL_FORE_SCHEMECOLOR_INDEX" val="13"/>
  <p:tag name="KSO_WM_UNIT_TEXT_FILL_FORE_SCHEMECOLOR_INDEX_BRIGHTNESS" val="0.15"/>
  <p:tag name="KSO_WM_UNIT_TEXT_FILL_TYPE" val="1"/>
  <p:tag name="KSO_WM_UNIT_TYPE" val="i"/>
</p:tagLst>
</file>

<file path=ppt/tags/tag209.xml><?xml version="1.0" encoding="utf-8"?>
<p:tagLst xmlns:p="http://schemas.openxmlformats.org/presentationml/2006/main">
  <p:tag name="KSO_WM_ASSEMBLE_CHIP_INDEX" val="cb75ab1854554ce1b4f35158b54f7333"/>
  <p:tag name="KSO_WM_BEAUTIFY_FLAG" val="#wm#"/>
  <p:tag name="KSO_WM_CHIP_FILLAREA_FILL_RULE" val="{&quot;fill_align&quot;:&quot;ct&quot;,&quot;fill_mode&quot;:&quot;full&quot;,&quot;sacle_strategy&quot;:&quot;smart&quot;}"/>
  <p:tag name="KSO_WM_CHIP_GROUPID" val="5e7881253197e252a37019b5"/>
  <p:tag name="KSO_WM_CHIP_XID" val="5e7881253197e252a37019b6"/>
  <p:tag name="KSO_WM_TAG_VERSION" val="1.0"/>
  <p:tag name="KSO_WM_TEMPLATE_ASSEMBLE_GROUPID" val="60656eb54054ed1e2fb7fe8f"/>
  <p:tag name="KSO_WM_TEMPLATE_ASSEMBLE_XID" val="60656eb54054ed1e2fb7fe8f"/>
  <p:tag name="KSO_WM_TEMPLATE_CATEGORY" val="diagram"/>
  <p:tag name="KSO_WM_TEMPLATE_INDEX" val="20213673"/>
  <p:tag name="KSO_WM_UNIT_BLOCK" val="0"/>
  <p:tag name="KSO_WM_UNIT_COMPATIBLE" val="0"/>
  <p:tag name="KSO_WM_UNIT_DEC_AREA_ID" val="b37919134acb4a51bbcb8f9b66950980"/>
  <p:tag name="KSO_WM_UNIT_DECORATE_INFO" val="{&quot;ReferentInfo&quot;:{&quot;Id&quot;:&quot;slide&quot;,&quot;X&quot;:{&quot;Pos&quot;:0},&quot;Y&quot;:{&quot;Pos&quot;:0}},&quot;DecorateInfoX&quot;:{&quot;Pos&quot;:0,&quot;IsAbs&quot;:false},&quot;DecorateInfoY&quot;:{&quot;Pos&quot;:0,&quot;IsAbs&quot;:false},&quot;DecorateInfoW&quot;:{&quot;IsAbs&quot;:false},&quot;DecorateInfoH&quot;:{&quot;IsAbs&quot;:false},&quot;whChangeMode&quot;:0}"/>
  <p:tag name="KSO_WM_UNIT_DEFAULT_FONT" val="24;44;4"/>
  <p:tag name="KSO_WM_UNIT_DIAGRAM_ISNUMVISUAL" val="0"/>
  <p:tag name="KSO_WM_UNIT_DIAGRAM_ISREFERUNIT" val="0"/>
  <p:tag name="KSO_WM_UNIT_HIGHLIGHT" val="0"/>
  <p:tag name="KSO_WM_UNIT_ID" val="diagram20213673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大标题内容"/>
  <p:tag name="KSO_WM_UNIT_SHOW_EDIT_AREA_INDICATION" val="1"/>
  <p:tag name="KSO_WM_UNIT_SM_LIMIT_TYPE" val="2"/>
  <p:tag name="KSO_WM_UNIT_TEXT_FILL_FORE_SCHEMECOLOR_INDEX" val="13"/>
  <p:tag name="KSO_WM_UNIT_TEXT_FILL_FORE_SCHEMECOLOR_INDEX_BRIGHTNESS" val="0"/>
  <p:tag name="KSO_WM_UNIT_TEXT_FILL_TYPE" val="1"/>
  <p:tag name="KSO_WM_UNIT_TYPE" val="a"/>
  <p:tag name="KSO_WM_UNIT_VALUE" val="27"/>
</p:tagLst>
</file>

<file path=ppt/tags/tag210.xml><?xml version="1.0" encoding="utf-8"?>
<p:tagLst xmlns:p="http://schemas.openxmlformats.org/presentationml/2006/main">
  <p:tag name="KSO_WM_ASSEMBLE_CHIP_INDEX" val="e2b0899fbad14fb9990a409e9b2989d8"/>
  <p:tag name="KSO_WM_BEAUTIFY_FLAG" val="#wm#"/>
  <p:tag name="KSO_WM_CHIP_FILLAREA_FILL_RULE" val="{&quot;fill_align&quot;:&quot;cm&quot;,&quot;fill_mode&quot;:&quot;full&quot;,&quot;sacle_strategy&quot;:&quot;smart&quot;}"/>
  <p:tag name="KSO_WM_CHIP_GROUPID" val="5e6b05596848fb12bee65ac8"/>
  <p:tag name="KSO_WM_CHIP_XID" val="5e6b05596848fb12bee65aca"/>
  <p:tag name="KSO_WM_TAG_VERSION" val="1.0"/>
  <p:tag name="KSO_WM_TEMPLATE_ASSEMBLE_GROUPID" val="60656eb54054ed1e2fb7fe8f"/>
  <p:tag name="KSO_WM_TEMPLATE_ASSEMBLE_XID" val="60656eb54054ed1e2fb7fe8f"/>
  <p:tag name="KSO_WM_TEMPLATE_CATEGORY" val="diagram"/>
  <p:tag name="KSO_WM_TEMPLATE_INDEX" val="20213673"/>
  <p:tag name="KSO_WM_UNIT_BLOCK" val="0"/>
  <p:tag name="KSO_WM_UNIT_COMPATIBLE" val="0"/>
  <p:tag name="KSO_WM_UNIT_DEC_AREA_ID" val="c5974a3a47a7438db28ffdaeb587b99c"/>
  <p:tag name="KSO_WM_UNIT_DECORATE_INFO" val="{&quot;ReferentInfo&quot;:{&quot;Id&quot;:&quot;slide&quot;,&quot;X&quot;:{&quot;Pos&quot;:0},&quot;Y&quot;:{&quot;Pos&quot;:0}},&quot;DecorateInfoX&quot;:{&quot;Pos&quot;:0,&quot;IsAbs&quot;:false},&quot;DecorateInfoY&quot;:{&quot;Pos&quot;:0,&quot;IsAbs&quot;:false},&quot;DecorateInfoW&quot;:{&quot;IsAbs&quot;:false},&quot;DecorateInfoH&quot;:{&quot;IsAbs&quot;:false},&quot;whChangeMode&quot;:0}"/>
  <p:tag name="KSO_WM_UNIT_DEFAULT_FONT" val="14;20;2"/>
  <p:tag name="KSO_WM_UNIT_DIAGRAM_ISNUMVISUAL" val="0"/>
  <p:tag name="KSO_WM_UNIT_DIAGRAM_ISREFERUNIT" val="0"/>
  <p:tag name="KSO_WM_UNIT_HIGHLIGHT" val="0"/>
  <p:tag name="KSO_WM_UNIT_ID" val="diagram20213673_1*f*1"/>
  <p:tag name="KSO_WM_UNIT_INDEX" val="1"/>
  <p:tag name="KSO_WM_UNIT_LAYERLEVEL" val="1"/>
  <p:tag name="KSO_WM_UNIT_NOCLEAR" val="0"/>
  <p:tag name="KSO_WM_UNIT_PRESET_TEXT" val="单击此处添加正文，文字是您思想的提炼，为了演示发布的良好效果，请言简意赅的阐述您的观点。您的内容已经简明扼要，字字珠玑，但信息却千丝万缕、错综复杂，需要用更多的文字来表述；但请您尽可能提炼思想的精髓，否则容易造成观者的阅读压力，适得其反。正如我们都希望改变世界，希望给别人带去光明，但更多时候我们只需要播下一颗种子，自然有微风吹拂，雨露滋养。恰如其分的表达观点，往往事半功倍。当您的内容到达这个限度时。"/>
  <p:tag name="KSO_WM_UNIT_SHOW_EDIT_AREA_INDICATION" val="1"/>
  <p:tag name="KSO_WM_UNIT_SM_LIMIT_TYPE" val="2"/>
  <p:tag name="KSO_WM_UNIT_SUBTYPE" val="a"/>
  <p:tag name="KSO_WM_UNIT_SUPPORT_UNIT_TYPE" val="[&quot;d&quot;,&quot;β&quot;,&quot;θ&quot;]"/>
  <p:tag name="KSO_WM_UNIT_TEXT_FILL_FORE_SCHEMECOLOR_INDEX" val="13"/>
  <p:tag name="KSO_WM_UNIT_TEXT_FILL_FORE_SCHEMECOLOR_INDEX_BRIGHTNESS" val="0.25"/>
  <p:tag name="KSO_WM_UNIT_TEXT_FILL_TYPE" val="1"/>
  <p:tag name="KSO_WM_UNIT_TEXT_SUBTYPE" val="a"/>
  <p:tag name="KSO_WM_UNIT_TYPE" val="f"/>
  <p:tag name="KSO_WM_UNIT_VALUE" val="225"/>
</p:tagLst>
</file>

<file path=ppt/tags/tag211.xml><?xml version="1.0" encoding="utf-8"?>
<p:tagLst xmlns:p="http://schemas.openxmlformats.org/presentationml/2006/main">
  <p:tag name="KSO_WM_BEAUTIFY_FLAG" val="#wm#"/>
  <p:tag name="KSO_WM_CHIP_GROUPID" val="5f5ee1ca4d6848d78f644aed"/>
  <p:tag name="KSO_WM_CHIP_XID" val="5f69675b553136823a5e61e2"/>
  <p:tag name="KSO_WM_TAG_VERSION" val="1.0"/>
  <p:tag name="KSO_WM_TEMPLATE_ASSEMBLE_GROUPID" val="60656eb54054ed1e2fb7fe8f"/>
  <p:tag name="KSO_WM_TEMPLATE_ASSEMBLE_XID" val="60656eb54054ed1e2fb7fe8f"/>
  <p:tag name="KSO_WM_TEMPLATE_CATEGORY" val="diagram"/>
  <p:tag name="KSO_WM_TEMPLATE_INDEX" val="20213673"/>
  <p:tag name="KSO_WM_UNIT_BLOCK" val="0"/>
  <p:tag name="KSO_WM_UNIT_COMPATIBLE" val="0"/>
  <p:tag name="KSO_WM_UNIT_DEC_AREA_ID" val="77a68b76df7a44bd8803cebad9e0ff01"/>
  <p:tag name="KSO_WM_UNIT_DECORATE_INFO" val="{&quot;DecorateInfoH&quot;:{&quot;IsAbs&quot;:false},&quot;DecorateInfoW&quot;:{&quot;IsAbs&quot;:false},&quot;DecorateInfoX&quot;:{&quot;IsAbs&quot;:false,&quot;Pos&quot;:1},&quot;DecorateInfoY&quot;:{&quot;IsAbs&quot;:false,&quot;Pos&quot;:1},&quot;ReferentInfo&quot;:{&quot;Id&quot;:&quot;c5974a3a47a7438db28ffdaeb587b99c&quot;,&quot;X&quot;:{&quot;Pos&quot;:1},&quot;Y&quot;:{&quot;Pos&quot;:1}},&quot;whChangeMode&quot;:1}"/>
  <p:tag name="KSO_WM_UNIT_DIAGRAM_ISNUMVISUAL" val="0"/>
  <p:tag name="KSO_WM_UNIT_DIAGRAM_ISREFERUNIT" val="0"/>
  <p:tag name="KSO_WM_UNIT_HIGHLIGHT" val="0"/>
  <p:tag name="KSO_WM_UNIT_ID" val="diagram20213673_1*i*1"/>
  <p:tag name="KSO_WM_UNIT_INDEX" val="1"/>
  <p:tag name="KSO_WM_UNIT_LAYERLEVEL" val="1"/>
  <p:tag name="KSO_WM_UNIT_LINE_FILL_TYPE" val="2"/>
  <p:tag name="KSO_WM_UNIT_LINE_FORE_SCHEMECOLOR_INDEX" val="5"/>
  <p:tag name="KSO_WM_UNIT_LINE_FORE_SCHEMECOLOR_INDEX_BRIGHTNESS" val="0"/>
  <p:tag name="KSO_WM_UNIT_SM_LIMIT_TYPE" val="2"/>
  <p:tag name="KSO_WM_UNIT_TEXT_FILL_FORE_SCHEMECOLOR_INDEX" val="2"/>
  <p:tag name="KSO_WM_UNIT_TEXT_FILL_FORE_SCHEMECOLOR_INDEX_BRIGHTNESS" val="0"/>
  <p:tag name="KSO_WM_UNIT_TEXT_FILL_TYPE" val="1"/>
  <p:tag name="KSO_WM_UNIT_TYPE" val="i"/>
  <p:tag name="KSO_WM_UNIT_VALUE" val="450"/>
</p:tagLst>
</file>

<file path=ppt/tags/tag212.xml><?xml version="1.0" encoding="utf-8"?>
<p:tagLst xmlns:p="http://schemas.openxmlformats.org/presentationml/2006/main">
  <p:tag name="KSO_WM_BEAUTIFY_FLAG" val="#wm#"/>
  <p:tag name="KSO_WM_CHIP_GROUPID" val="5f5ee1ca4d6848d78f644aed"/>
  <p:tag name="KSO_WM_CHIP_XID" val="5f69675b553136823a5e61e2"/>
  <p:tag name="KSO_WM_TAG_VERSION" val="1.0"/>
  <p:tag name="KSO_WM_TEMPLATE_ASSEMBLE_GROUPID" val="60656eb54054ed1e2fb7fe8f"/>
  <p:tag name="KSO_WM_TEMPLATE_ASSEMBLE_XID" val="60656eb54054ed1e2fb7fe8f"/>
  <p:tag name="KSO_WM_TEMPLATE_CATEGORY" val="diagram"/>
  <p:tag name="KSO_WM_TEMPLATE_INDEX" val="20213673"/>
  <p:tag name="KSO_WM_UNIT_BLOCK" val="0"/>
  <p:tag name="KSO_WM_UNIT_COMPATIBLE" val="0"/>
  <p:tag name="KSO_WM_UNIT_DEC_AREA_ID" val="f8361c95c6a14706b337364fb1f6f01e"/>
  <p:tag name="KSO_WM_UNIT_DECORATE_INFO" val="{&quot;DecorateInfoH&quot;:{&quot;IsAbs&quot;:true},&quot;DecorateInfoW&quot;:{&quot;IsAbs&quot;:true},&quot;DecorateInfoX&quot;:{&quot;IsAbs&quot;:true,&quot;Pos&quot;:0},&quot;DecorateInfoY&quot;:{&quot;IsAbs&quot;:true,&quot;Pos&quot;:0},&quot;ReferentInfo&quot;:{&quot;Id&quot;:&quot;c5974a3a47a7438db28ffdaeb587b99c&quot;,&quot;X&quot;:{&quot;Pos&quot;:2},&quot;Y&quot;:{&quot;Pos&quot;:0}},&quot;whChangeMode&quot;:0}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diagram20213673_1*i*2"/>
  <p:tag name="KSO_WM_UNIT_INDEX" val="2"/>
  <p:tag name="KSO_WM_UNIT_LAYERLEVEL" val="1"/>
  <p:tag name="KSO_WM_UNIT_SM_LIMIT_TYPE" val="0"/>
  <p:tag name="KSO_WM_UNIT_TEXT_FILL_FORE_SCHEMECOLOR_INDEX" val="2"/>
  <p:tag name="KSO_WM_UNIT_TEXT_FILL_FORE_SCHEMECOLOR_INDEX_BRIGHTNESS" val="0"/>
  <p:tag name="KSO_WM_UNIT_TEXT_FILL_TYPE" val="1"/>
  <p:tag name="KSO_WM_UNIT_TYPE" val="i"/>
  <p:tag name="KSO_WM_UNIT_VALUE" val="4"/>
</p:tagLst>
</file>

<file path=ppt/tags/tag213.xml><?xml version="1.0" encoding="utf-8"?>
<p:tagLst xmlns:p="http://schemas.openxmlformats.org/presentationml/2006/main">
  <p:tag name="KSO_WM_BEAUTIFY_FLAG" val="#wm#"/>
  <p:tag name="KSO_WM_CHIP_GROUPID" val="5f5ee1ca4d6848d78f644aed"/>
  <p:tag name="KSO_WM_CHIP_XID" val="5f69675b553136823a5e61e2"/>
  <p:tag name="KSO_WM_TAG_VERSION" val="1.0"/>
  <p:tag name="KSO_WM_TEMPLATE_ASSEMBLE_GROUPID" val="60656eb54054ed1e2fb7fe8f"/>
  <p:tag name="KSO_WM_TEMPLATE_ASSEMBLE_XID" val="60656eb54054ed1e2fb7fe8f"/>
  <p:tag name="KSO_WM_TEMPLATE_CATEGORY" val="diagram"/>
  <p:tag name="KSO_WM_TEMPLATE_INDEX" val="20213673"/>
  <p:tag name="KSO_WM_UNIT_BLOCK" val="0"/>
  <p:tag name="KSO_WM_UNIT_COMPATIBLE" val="0"/>
  <p:tag name="KSO_WM_UNIT_DEC_AREA_ID" val="78eaa76c012f411782417439eb047a85"/>
  <p:tag name="KSO_WM_UNIT_DECORATE_INFO" val="{&quot;DecorateInfoH&quot;:{&quot;IsAbs&quot;:true},&quot;DecorateInfoW&quot;:{&quot;IsAbs&quot;:true},&quot;DecorateInfoX&quot;:{&quot;IsAbs&quot;:true,&quot;Pos&quot;:2},&quot;DecorateInfoY&quot;:{&quot;IsAbs&quot;:true,&quot;Pos&quot;:2},&quot;ReferentInfo&quot;:{&quot;Id&quot;:&quot;c5974a3a47a7438db28ffdaeb587b99c&quot;,&quot;X&quot;:{&quot;Pos&quot;:0},&quot;Y&quot;:{&quot;Pos&quot;:2}},&quot;whChangeMode&quot;:0}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diagram20213673_1*i*3"/>
  <p:tag name="KSO_WM_UNIT_INDEX" val="3"/>
  <p:tag name="KSO_WM_UNIT_LAYERLEVEL" val="1"/>
  <p:tag name="KSO_WM_UNIT_SM_LIMIT_TYPE" val="0"/>
  <p:tag name="KSO_WM_UNIT_TEXT_FILL_FORE_SCHEMECOLOR_INDEX" val="2"/>
  <p:tag name="KSO_WM_UNIT_TEXT_FILL_FORE_SCHEMECOLOR_INDEX_BRIGHTNESS" val="0"/>
  <p:tag name="KSO_WM_UNIT_TEXT_FILL_TYPE" val="1"/>
  <p:tag name="KSO_WM_UNIT_TYPE" val="i"/>
  <p:tag name="KSO_WM_UNIT_VALUE" val="5"/>
</p:tagLst>
</file>

<file path=ppt/tags/tag214.xml><?xml version="1.0" encoding="utf-8"?>
<p:tagLst xmlns:p="http://schemas.openxmlformats.org/presentationml/2006/main">
  <p:tag name="FIXED_XID_TMP" val="5f5ee1ca4d6848d78f644aed"/>
  <p:tag name="KSO_WM_BEAUTIFY_FLAG" val="#wm#"/>
  <p:tag name="KSO_WM_CHIP_DECFILLPROP" val="[]"/>
  <p:tag name="KSO_WM_CHIP_FILLPROP" val="[[{&quot;text_align&quot;:&quot;ct&quot;,&quot;text_direction&quot;:&quot;horizontal&quot;,&quot;support_big_font&quot;:false,&quot;picture_toward&quot;:0,&quot;picture_dockside&quot;:[],&quot;fill_id&quot;:&quot;f4e552a498f24ec88a7a49012f3332fe&quot;,&quot;fill_align&quot;:&quot;ct&quot;,&quot;chip_types&quot;:[&quot;header&quot;]},{&quot;text_align&quot;:&quot;lm&quot;,&quot;text_direction&quot;:&quot;horizontal&quot;,&quot;support_features&quot;:[&quot;collage&quot;],&quot;support_big_font&quot;:false,&quot;picture_toward&quot;:0,&quot;picture_dockside&quot;:[],&quot;fill_id&quot;:&quot;174da224636a4d3fbb0d51f2ce0d7c1d&quot;,&quot;fill_align&quot;:&quot;cm&quot;,&quot;chip_types&quot;:[&quot;pictext&quot;,&quot;text&quot;,&quot;picture&quot;,&quot;table&quot;,&quot;video&quot;]}]]"/>
  <p:tag name="KSO_WM_CHIP_GROUPID" val="5f5ee1ca4d6848d78f644aed"/>
  <p:tag name="KSO_WM_CHIP_INFOS" val="{&quot;type&quot;:0,&quot;layout_type&quot;:&quot;topbottom&quot;,&quot;layout_feature&quot;:1,&quot;aspect_ratio&quot;:&quot;16:9&quot;,&quot;same_font_size&quot;:false,&quot;diagram&quot;:{&quot;type&quot;:[],&quot;direction&quot;:0,&quot;isSupportDecBetweenItems&quot;:false},&quot;tags&quot;:{&quot;style&quot;:[&quot;商务&quot;,&quot;简约&quot;,&quot;文艺清新&quot;,&quot;中国风&quot;,&quot;卡通&quot;,&quot;欧美风&quot;,&quot;黑板风&quot;,&quot;渐变风&quot;,&quot;党政风&quot;]},&quot;slide_type&quot;:[&quot;text&quot;]}"/>
  <p:tag name="KSO_WM_CHIP_XID" val="5f69675b553136823a5e61e2"/>
  <p:tag name="KSO_WM_SLIDE_BACKGROUND" val="[&quot;general&quot;]"/>
  <p:tag name="KSO_WM_SLIDE_BACKGROUND_TYPE" val="general"/>
  <p:tag name="KSO_WM_SLIDE_BK_DARK_LIGHT" val="2"/>
  <p:tag name="KSO_WM_SLIDE_CAN_ADD_NAVIGATION" val="1"/>
  <p:tag name="KSO_WM_SLIDE_ID" val="diagram20213673_1"/>
  <p:tag name="KSO_WM_SLIDE_INDEX" val="1"/>
  <p:tag name="KSO_WM_SLIDE_ITEM_CNT" val="0"/>
  <p:tag name="KSO_WM_SLIDE_LAYOUT" val="a_f"/>
  <p:tag name="KSO_WM_SLIDE_LAYOUT_CNT" val="1_1"/>
  <p:tag name="KSO_WM_SLIDE_LAYOUT_INFO" val="{&quot;backgroundInfo&quot;:[{&quot;bottom&quot;:0,&quot;bottomAbs&quot;:false,&quot;left&quot;:0,&quot;leftAbs&quot;:false,&quot;right&quot;:0,&quot;rightAbs&quot;:false,&quot;top&quot;:0,&quot;topAbs&quot;:false,&quot;type&quot;:&quot;general&quot;}],&quot;id&quot;:&quot;2021-04-01T15:14:58&quot;,&quot;maxSize&quot;:{&quot;size1&quot;:31.1},&quot;minSize&quot;:{&quot;size1&quot;:20},&quot;normalSize&quot;:{&quot;size1&quot;:22.2},&quot;subLayout&quot;:[{&quot;id&quot;:&quot;2021-04-01T15:14:58&quot;,&quot;margin&quot;:{&quot;bottom&quot;:0.21199998259544373,&quot;left&quot;:1.6929999589920044,&quot;right&quot;:1.6929999589920044,&quot;top&quot;:1.6929999589920044},&quot;type&quot;:0},{&quot;id&quot;:&quot;2021-04-01T15:14:58&quot;,&quot;margin&quot;:{&quot;bottom&quot;:2.117000102996826,&quot;left&quot;:5.502999782562256,&quot;right&quot;:5.502999782562256,&quot;top&quot;:1.6929999589920044},&quot;type&quot;:0}],&quot;type&quot;:0}"/>
  <p:tag name="KSO_WM_SLIDE_POSITION" val="47*48"/>
  <p:tag name="KSO_WM_SLIDE_RATIO" val="1.777778"/>
  <p:tag name="KSO_WM_SLIDE_SIZE" val="864*420"/>
  <p:tag name="KSO_WM_SLIDE_SUBTYPE" val="pureTxt"/>
  <p:tag name="KSO_WM_SLIDE_SUPPORT_FEATURE_TYPE" val="0"/>
  <p:tag name="KSO_WM_SLIDE_TYPE" val="text"/>
  <p:tag name="KSO_WM_TAG_VERSION" val="1.0"/>
  <p:tag name="KSO_WM_TEMPLATE_ASSEMBLE_GROUPID" val="60656eb54054ed1e2fb7fe8f"/>
  <p:tag name="KSO_WM_TEMPLATE_ASSEMBLE_XID" val="60656eb54054ed1e2fb7fe8f"/>
  <p:tag name="KSO_WM_TEMPLATE_CATEGORY" val="diagram"/>
  <p:tag name="KSO_WM_TEMPLATE_COLOR_TYPE" val="1"/>
  <p:tag name="KSO_WM_TEMPLATE_INDEX" val="20213673"/>
  <p:tag name="KSO_WM_TEMPLATE_MASTER_TYPE" val="0"/>
  <p:tag name="KSO_WM_TEMPLATE_SUBCATEGORY" val="21"/>
  <p:tag name="KSO_WM_TEMPLATE_THUMBS_INDEX" val="1、4、7、12、13、14、15、16、17、18、20、24、25、28、33、36、40、43、44"/>
</p:tagLst>
</file>

<file path=ppt/tags/tag215.xml><?xml version="1.0" encoding="utf-8"?>
<p:tagLst xmlns:p="http://schemas.openxmlformats.org/presentationml/2006/main">
  <p:tag name="KSO_WM_ASSEMBLE_CHIP_INDEX" val="43077f9c1a354450ba6003239b8d3f36"/>
  <p:tag name="KSO_WM_BEAUTIFY_FLAG" val="#wm#"/>
  <p:tag name="KSO_WM_CHIP_FILLAREA_FILL_RULE" val="{&quot;fill_align&quot;:&quot;lt&quot;,&quot;fill_mode&quot;:&quot;full&quot;,&quot;sacle_strategy&quot;:&quot;smart&quot;}"/>
  <p:tag name="KSO_WM_CHIP_GROUPID" val="5e7881253197e252a37019b5"/>
  <p:tag name="KSO_WM_CHIP_XID" val="5e7881253197e252a37019b6"/>
  <p:tag name="KSO_WM_TAG_VERSION" val="1.0"/>
  <p:tag name="KSO_WM_TEMPLATE_ASSEMBLE_GROUPID" val="60656f644054ed1e2fb8092f"/>
  <p:tag name="KSO_WM_TEMPLATE_ASSEMBLE_XID" val="60656f644054ed1e2fb8092f"/>
  <p:tag name="KSO_WM_TEMPLATE_CATEGORY" val="diagram"/>
  <p:tag name="KSO_WM_TEMPLATE_INDEX" val="20212699"/>
  <p:tag name="KSO_WM_UNIT_BLOCK" val="0"/>
  <p:tag name="KSO_WM_UNIT_COMPATIBLE" val="0"/>
  <p:tag name="KSO_WM_UNIT_DEC_AREA_ID" val="44660ad41c9b4afcb22ca6bead5f9c0c"/>
  <p:tag name="KSO_WM_UNIT_DECORATE_INFO" val="{&quot;ReferentInfo&quot;:{&quot;Id&quot;:&quot;slide&quot;,&quot;X&quot;:{&quot;Pos&quot;:0},&quot;Y&quot;:{&quot;Pos&quot;:0}},&quot;DecorateInfoX&quot;:{&quot;Pos&quot;:0,&quot;IsAbs&quot;:false},&quot;DecorateInfoY&quot;:{&quot;Pos&quot;:0,&quot;IsAbs&quot;:false},&quot;DecorateInfoW&quot;:{&quot;IsAbs&quot;:false},&quot;DecorateInfoH&quot;:{&quot;IsAbs&quot;:false},&quot;whChangeMode&quot;:0}"/>
  <p:tag name="KSO_WM_UNIT_DEFAULT_FONT" val="24;44;4"/>
  <p:tag name="KSO_WM_UNIT_DIAGRAM_ISNUMVISUAL" val="0"/>
  <p:tag name="KSO_WM_UNIT_DIAGRAM_ISREFERUNIT" val="0"/>
  <p:tag name="KSO_WM_UNIT_HIGHLIGHT" val="0"/>
  <p:tag name="KSO_WM_UNIT_ID" val="diagram20212699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大标题内容"/>
  <p:tag name="KSO_WM_UNIT_SHOW_EDIT_AREA_INDICATION" val="1"/>
  <p:tag name="KSO_WM_UNIT_SM_LIMIT_TYPE" val="2"/>
  <p:tag name="KSO_WM_UNIT_TEXT_FILL_FORE_SCHEMECOLOR_INDEX" val="13"/>
  <p:tag name="KSO_WM_UNIT_TEXT_FILL_FORE_SCHEMECOLOR_INDEX_BRIGHTNESS" val="0"/>
  <p:tag name="KSO_WM_UNIT_TEXT_FILL_TYPE" val="1"/>
  <p:tag name="KSO_WM_UNIT_TYPE" val="a"/>
  <p:tag name="KSO_WM_UNIT_VALUE" val="28"/>
</p:tagLst>
</file>

<file path=ppt/tags/tag216.xml><?xml version="1.0" encoding="utf-8"?>
<p:tagLst xmlns:p="http://schemas.openxmlformats.org/presentationml/2006/main">
  <p:tag name="KSO_WM_BEAUTIFY_FLAG" val="#wm#"/>
  <p:tag name="KSO_WM_DIAGRAM_GROUP_CODE" val="l1-1"/>
  <p:tag name="KSO_WM_DIAGRAM_VIRTUALLY_FRAME" val="{&quot;height&quot;:320.678031496063,&quot;left&quot;:75.67023622047243,&quot;top&quot;:147.45,&quot;width&quot;:799.1095275590552}"/>
  <p:tag name="KSO_WM_TAG_VERSION" val="1.0"/>
  <p:tag name="KSO_WM_TEMPLATE_CATEGORY" val="diagram"/>
  <p:tag name="KSO_WM_TEMPLATE_INDEX" val="20228776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diagram20228776_1*l_h_i*1_1_1"/>
  <p:tag name="KSO_WM_UNIT_INDEX" val="1_1_1"/>
  <p:tag name="KSO_WM_UNIT_LAYERLEVEL" val="1_1_1"/>
  <p:tag name="KSO_WM_UNIT_LINE_FILL_TYPE" val="2"/>
  <p:tag name="KSO_WM_UNIT_LINE_FORE_SCHEMECOLOR_INDEX" val="5"/>
  <p:tag name="KSO_WM_UNIT_LINE_FORE_SCHEMECOLOR_INDEX_BRIGHTNESS" val="0"/>
  <p:tag name="KSO_WM_UNIT_TEXT_FILL_FORE_SCHEMECOLOR_INDEX" val="2"/>
  <p:tag name="KSO_WM_UNIT_TEXT_FILL_FORE_SCHEMECOLOR_INDEX_BRIGHTNESS" val="0"/>
  <p:tag name="KSO_WM_UNIT_TEXT_FILL_TYPE" val="1"/>
  <p:tag name="KSO_WM_UNIT_TYPE" val="l_h_i"/>
  <p:tag name="KSO_WM_UNIT_USESOURCEFORMAT_APPLY" val="1"/>
</p:tagLst>
</file>

<file path=ppt/tags/tag217.xml><?xml version="1.0" encoding="utf-8"?>
<p:tagLst xmlns:p="http://schemas.openxmlformats.org/presentationml/2006/main">
  <p:tag name="KSO_WM_BEAUTIFY_FLAG" val="#wm#"/>
  <p:tag name="KSO_WM_DIAGRAM_GROUP_CODE" val="l1-1"/>
  <p:tag name="KSO_WM_DIAGRAM_VIRTUALLY_FRAME" val="{&quot;height&quot;:320.678031496063,&quot;left&quot;:75.67023622047243,&quot;top&quot;:147.45,&quot;width&quot;:799.1095275590552}"/>
  <p:tag name="KSO_WM_TAG_VERSION" val="1.0"/>
  <p:tag name="KSO_WM_TEMPLATE_CATEGORY" val="diagram"/>
  <p:tag name="KSO_WM_TEMPLATE_INDEX" val="20228776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28776_1*l_h_i*1_1_3"/>
  <p:tag name="KSO_WM_UNIT_INDEX" val="1_1_3"/>
  <p:tag name="KSO_WM_UNIT_LAYERLEVEL" val="1_1_1"/>
  <p:tag name="KSO_WM_UNIT_LINE_FILL_TYPE" val="2"/>
  <p:tag name="KSO_WM_UNIT_LINE_FORE_SCHEMECOLOR_INDEX" val="5"/>
  <p:tag name="KSO_WM_UNIT_LINE_FORE_SCHEMECOLOR_INDEX_BRIGHTNESS" val="0"/>
  <p:tag name="KSO_WM_UNIT_TEXT_FILL_FORE_SCHEMECOLOR_INDEX" val="2"/>
  <p:tag name="KSO_WM_UNIT_TEXT_FILL_FORE_SCHEMECOLOR_INDEX_BRIGHTNESS" val="0"/>
  <p:tag name="KSO_WM_UNIT_TEXT_FILL_TYPE" val="1"/>
  <p:tag name="KSO_WM_UNIT_TYPE" val="l_h_i"/>
  <p:tag name="KSO_WM_UNIT_USESOURCEFORMAT_APPLY" val="1"/>
</p:tagLst>
</file>

<file path=ppt/tags/tag218.xml><?xml version="1.0" encoding="utf-8"?>
<p:tagLst xmlns:p="http://schemas.openxmlformats.org/presentationml/2006/main">
  <p:tag name="KSO_WM_BEAUTIFY_FLAG" val="#wm#"/>
  <p:tag name="KSO_WM_DIAGRAM_GROUP_CODE" val="l1-1"/>
  <p:tag name="KSO_WM_DIAGRAM_VIRTUALLY_FRAME" val="{&quot;height&quot;:320.678031496063,&quot;left&quot;:75.67023622047243,&quot;top&quot;:147.45,&quot;width&quot;:799.1095275590552}"/>
  <p:tag name="KSO_WM_TAG_VERSION" val="1.0"/>
  <p:tag name="KSO_WM_TEMPLATE_CATEGORY" val="diagram"/>
  <p:tag name="KSO_WM_TEMPLATE_INDEX" val="20228776"/>
  <p:tag name="KSO_WM_UNIT_COMPATIBLE" val="0"/>
  <p:tag name="KSO_WM_UNIT_DIAGRAM_ISNUMVISUAL" val="0"/>
  <p:tag name="KSO_WM_UNIT_DIAGRAM_ISREFERUNIT" val="0"/>
  <p:tag name="KSO_WM_UNIT_HIGHLIGHT" val="0"/>
  <p:tag name="KSO_WM_UNIT_ID" val="diagram20228776_1*l_h_f*1_1_1"/>
  <p:tag name="KSO_WM_UNIT_INDEX" val="1_1_1"/>
  <p:tag name="KSO_WM_UNIT_LAYERLEVEL" val="1_1_1"/>
  <p:tag name="KSO_WM_UNIT_NOCLEAR" val="0"/>
  <p:tag name="KSO_WM_UNIT_PRESET_TEXT" val="点击此处添加正文，文字是您思想的提炼，为了演示发布的良好效果，请言简意赅的阐述您的观点。"/>
  <p:tag name="KSO_WM_UNIT_SUBTYPE" val="a"/>
  <p:tag name="KSO_WM_UNIT_TEXT_FILL_FORE_SCHEMECOLOR_INDEX" val="13"/>
  <p:tag name="KSO_WM_UNIT_TEXT_FILL_FORE_SCHEMECOLOR_INDEX_BRIGHTNESS" val="0"/>
  <p:tag name="KSO_WM_UNIT_TEXT_FILL_TYPE" val="1"/>
  <p:tag name="KSO_WM_UNIT_TYPE" val="l_h_f"/>
  <p:tag name="KSO_WM_UNIT_USESOURCEFORMAT_APPLY" val="1"/>
</p:tagLst>
</file>

<file path=ppt/tags/tag219.xml><?xml version="1.0" encoding="utf-8"?>
<p:tagLst xmlns:p="http://schemas.openxmlformats.org/presentationml/2006/main">
  <p:tag name="KSO_WM_BEAUTIFY_FLAG" val="#wm#"/>
  <p:tag name="KSO_WM_DIAGRAM_GROUP_CODE" val="l1-1"/>
  <p:tag name="KSO_WM_DIAGRAM_VIRTUALLY_FRAME" val="{&quot;height&quot;:320.678031496063,&quot;left&quot;:75.67023622047243,&quot;top&quot;:147.45,&quot;width&quot;:799.1095275590552}"/>
  <p:tag name="KSO_WM_TAG_VERSION" val="1.0"/>
  <p:tag name="KSO_WM_TEMPLATE_CATEGORY" val="diagram"/>
  <p:tag name="KSO_WM_TEMPLATE_INDEX" val="20228776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diagram20228776_1*l_h_i*1_1_2"/>
  <p:tag name="KSO_WM_UNIT_INDEX" val="1_1_2"/>
  <p:tag name="KSO_WM_UNIT_LAYERLEVEL" val="1_1_1"/>
  <p:tag name="KSO_WM_UNIT_SUBTYPE" val="d"/>
  <p:tag name="KSO_WM_UNIT_TEXT_FILL_FORE_SCHEMECOLOR_INDEX" val="2"/>
  <p:tag name="KSO_WM_UNIT_TEXT_FILL_FORE_SCHEMECOLOR_INDEX_BRIGHTNESS" val="0"/>
  <p:tag name="KSO_WM_UNIT_TEXT_FILL_TYPE" val="1"/>
  <p:tag name="KSO_WM_UNIT_TYPE" val="l_h_i"/>
  <p:tag name="KSO_WM_UNIT_USESOURCEFORMAT_APPLY" val="1"/>
</p:tagLst>
</file>

<file path=ppt/tags/tag220.xml><?xml version="1.0" encoding="utf-8"?>
<p:tagLst xmlns:p="http://schemas.openxmlformats.org/presentationml/2006/main">
  <p:tag name="KSO_WM_BEAUTIFY_FLAG" val="#wm#"/>
  <p:tag name="KSO_WM_DIAGRAM_GROUP_CODE" val="l1-1"/>
  <p:tag name="KSO_WM_DIAGRAM_VIRTUALLY_FRAME" val="{&quot;height&quot;:320.678031496063,&quot;left&quot;:75.67023622047243,&quot;top&quot;:147.45,&quot;width&quot;:799.1095275590552}"/>
  <p:tag name="KSO_WM_TAG_VERSION" val="1.0"/>
  <p:tag name="KSO_WM_TEMPLATE_CATEGORY" val="diagram"/>
  <p:tag name="KSO_WM_TEMPLATE_INDEX" val="20228776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-0.25"/>
  <p:tag name="KSO_WM_UNIT_FILL_TYPE" val="1"/>
  <p:tag name="KSO_WM_UNIT_HIGHLIGHT" val="0"/>
  <p:tag name="KSO_WM_UNIT_ID" val="diagram20228776_1*l_h_i*1_2_1"/>
  <p:tag name="KSO_WM_UNIT_INDEX" val="1_2_1"/>
  <p:tag name="KSO_WM_UNIT_LAYERLEVEL" val="1_1_1"/>
  <p:tag name="KSO_WM_UNIT_LINE_FILL_TYPE" val="2"/>
  <p:tag name="KSO_WM_UNIT_LINE_FORE_SCHEMECOLOR_INDEX" val="14"/>
  <p:tag name="KSO_WM_UNIT_LINE_FORE_SCHEMECOLOR_INDEX_BRIGHTNESS" val="-0.25"/>
  <p:tag name="KSO_WM_UNIT_TEXT_FILL_FORE_SCHEMECOLOR_INDEX" val="2"/>
  <p:tag name="KSO_WM_UNIT_TEXT_FILL_FORE_SCHEMECOLOR_INDEX_BRIGHTNESS" val="0"/>
  <p:tag name="KSO_WM_UNIT_TEXT_FILL_TYPE" val="1"/>
  <p:tag name="KSO_WM_UNIT_TYPE" val="l_h_i"/>
  <p:tag name="KSO_WM_UNIT_USESOURCEFORMAT_APPLY" val="1"/>
</p:tagLst>
</file>

<file path=ppt/tags/tag221.xml><?xml version="1.0" encoding="utf-8"?>
<p:tagLst xmlns:p="http://schemas.openxmlformats.org/presentationml/2006/main">
  <p:tag name="KSO_WM_BEAUTIFY_FLAG" val="#wm#"/>
  <p:tag name="KSO_WM_DIAGRAM_GROUP_CODE" val="l1-1"/>
  <p:tag name="KSO_WM_DIAGRAM_VIRTUALLY_FRAME" val="{&quot;height&quot;:320.678031496063,&quot;left&quot;:75.67023622047243,&quot;top&quot;:147.45,&quot;width&quot;:799.1095275590552}"/>
  <p:tag name="KSO_WM_TAG_VERSION" val="1.0"/>
  <p:tag name="KSO_WM_TEMPLATE_CATEGORY" val="diagram"/>
  <p:tag name="KSO_WM_TEMPLATE_INDEX" val="20228776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28776_1*l_h_i*1_2_3"/>
  <p:tag name="KSO_WM_UNIT_INDEX" val="1_2_3"/>
  <p:tag name="KSO_WM_UNIT_LAYERLEVEL" val="1_1_1"/>
  <p:tag name="KSO_WM_UNIT_LINE_FILL_TYPE" val="2"/>
  <p:tag name="KSO_WM_UNIT_LINE_FORE_SCHEMECOLOR_INDEX" val="14"/>
  <p:tag name="KSO_WM_UNIT_LINE_FORE_SCHEMECOLOR_INDEX_BRIGHTNESS" val="-0.25"/>
  <p:tag name="KSO_WM_UNIT_TEXT_FILL_FORE_SCHEMECOLOR_INDEX" val="2"/>
  <p:tag name="KSO_WM_UNIT_TEXT_FILL_FORE_SCHEMECOLOR_INDEX_BRIGHTNESS" val="0"/>
  <p:tag name="KSO_WM_UNIT_TEXT_FILL_TYPE" val="1"/>
  <p:tag name="KSO_WM_UNIT_TYPE" val="l_h_i"/>
  <p:tag name="KSO_WM_UNIT_USESOURCEFORMAT_APPLY" val="1"/>
</p:tagLst>
</file>

<file path=ppt/tags/tag222.xml><?xml version="1.0" encoding="utf-8"?>
<p:tagLst xmlns:p="http://schemas.openxmlformats.org/presentationml/2006/main">
  <p:tag name="KSO_WM_BEAUTIFY_FLAG" val="#wm#"/>
  <p:tag name="KSO_WM_DIAGRAM_GROUP_CODE" val="l1-1"/>
  <p:tag name="KSO_WM_DIAGRAM_VIRTUALLY_FRAME" val="{&quot;height&quot;:320.678031496063,&quot;left&quot;:75.67023622047243,&quot;top&quot;:147.45,&quot;width&quot;:799.1095275590552}"/>
  <p:tag name="KSO_WM_TAG_VERSION" val="1.0"/>
  <p:tag name="KSO_WM_TEMPLATE_CATEGORY" val="diagram"/>
  <p:tag name="KSO_WM_TEMPLATE_INDEX" val="20228776"/>
  <p:tag name="KSO_WM_UNIT_COMPATIBLE" val="0"/>
  <p:tag name="KSO_WM_UNIT_DIAGRAM_ISNUMVISUAL" val="0"/>
  <p:tag name="KSO_WM_UNIT_DIAGRAM_ISREFERUNIT" val="0"/>
  <p:tag name="KSO_WM_UNIT_HIGHLIGHT" val="0"/>
  <p:tag name="KSO_WM_UNIT_ID" val="diagram20228776_1*l_h_f*1_2_1"/>
  <p:tag name="KSO_WM_UNIT_INDEX" val="1_2_1"/>
  <p:tag name="KSO_WM_UNIT_LAYERLEVEL" val="1_1_1"/>
  <p:tag name="KSO_WM_UNIT_NOCLEAR" val="0"/>
  <p:tag name="KSO_WM_UNIT_PRESET_TEXT" val="点击此处添加正文，文字是您思想的提炼，为了演示发布的良好效果，请言简意赅的阐述您的观点。"/>
  <p:tag name="KSO_WM_UNIT_SUBTYPE" val="a"/>
  <p:tag name="KSO_WM_UNIT_TEXT_FILL_FORE_SCHEMECOLOR_INDEX" val="13"/>
  <p:tag name="KSO_WM_UNIT_TEXT_FILL_FORE_SCHEMECOLOR_INDEX_BRIGHTNESS" val="0"/>
  <p:tag name="KSO_WM_UNIT_TEXT_FILL_TYPE" val="1"/>
  <p:tag name="KSO_WM_UNIT_TYPE" val="l_h_f"/>
  <p:tag name="KSO_WM_UNIT_USESOURCEFORMAT_APPLY" val="1"/>
</p:tagLst>
</file>

<file path=ppt/tags/tag223.xml><?xml version="1.0" encoding="utf-8"?>
<p:tagLst xmlns:p="http://schemas.openxmlformats.org/presentationml/2006/main">
  <p:tag name="KSO_WM_BEAUTIFY_FLAG" val="#wm#"/>
  <p:tag name="KSO_WM_DIAGRAM_GROUP_CODE" val="l1-1"/>
  <p:tag name="KSO_WM_DIAGRAM_VIRTUALLY_FRAME" val="{&quot;height&quot;:320.678031496063,&quot;left&quot;:75.67023622047243,&quot;top&quot;:147.45,&quot;width&quot;:799.1095275590552}"/>
  <p:tag name="KSO_WM_TAG_VERSION" val="1.0"/>
  <p:tag name="KSO_WM_TEMPLATE_CATEGORY" val="diagram"/>
  <p:tag name="KSO_WM_TEMPLATE_INDEX" val="20228776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-0.25"/>
  <p:tag name="KSO_WM_UNIT_FILL_TYPE" val="1"/>
  <p:tag name="KSO_WM_UNIT_HIGHLIGHT" val="0"/>
  <p:tag name="KSO_WM_UNIT_ID" val="diagram20228776_1*l_h_i*1_2_2"/>
  <p:tag name="KSO_WM_UNIT_INDEX" val="1_2_2"/>
  <p:tag name="KSO_WM_UNIT_LAYERLEVEL" val="1_1_1"/>
  <p:tag name="KSO_WM_UNIT_SUBTYPE" val="d"/>
  <p:tag name="KSO_WM_UNIT_TEXT_FILL_FORE_SCHEMECOLOR_INDEX" val="2"/>
  <p:tag name="KSO_WM_UNIT_TEXT_FILL_FORE_SCHEMECOLOR_INDEX_BRIGHTNESS" val="0"/>
  <p:tag name="KSO_WM_UNIT_TEXT_FILL_TYPE" val="1"/>
  <p:tag name="KSO_WM_UNIT_TYPE" val="l_h_i"/>
  <p:tag name="KSO_WM_UNIT_USESOURCEFORMAT_APPLY" val="1"/>
</p:tagLst>
</file>

<file path=ppt/tags/tag224.xml><?xml version="1.0" encoding="utf-8"?>
<p:tagLst xmlns:p="http://schemas.openxmlformats.org/presentationml/2006/main">
  <p:tag name="KSO_WM_BEAUTIFY_FLAG" val="#wm#"/>
  <p:tag name="KSO_WM_CHIP_GROUPID" val="5f708c7a747e3ea6e292a7fb"/>
  <p:tag name="KSO_WM_CHIP_XID" val="5f708c7a747e3ea6e292a7fc"/>
  <p:tag name="KSO_WM_TAG_VERSION" val="1.0"/>
  <p:tag name="KSO_WM_TEMPLATE_ASSEMBLE_GROUPID" val="60656f644054ed1e2fb8092f"/>
  <p:tag name="KSO_WM_TEMPLATE_ASSEMBLE_XID" val="60656f644054ed1e2fb8092f"/>
  <p:tag name="KSO_WM_TEMPLATE_CATEGORY" val="diagram"/>
  <p:tag name="KSO_WM_TEMPLATE_INDEX" val="20212699"/>
  <p:tag name="KSO_WM_UNIT_BLOCK" val="0"/>
  <p:tag name="KSO_WM_UNIT_COMPATIBLE" val="0"/>
  <p:tag name="KSO_WM_UNIT_DEC_AREA_ID" val="ab9e3ede4f02433781ee8c4bc865c252"/>
  <p:tag name="KSO_WM_UNIT_DECORATE_INFO" val="{&quot;ReferentInfo&quot;:{&quot;Id&quot;:&quot;slide&quot;,&quot;X&quot;:{&quot;Pos&quot;:0},&quot;Y&quot;:{&quot;Pos&quot;:0}},&quot;DecorateInfoX&quot;:{&quot;Pos&quot;:0,&quot;IsAbs&quot;:false},&quot;DecorateInfoY&quot;:{&quot;Pos&quot;:0,&quot;IsAbs&quot;:false},&quot;DecorateInfoW&quot;:{&quot;IsAbs&quot;:false},&quot;DecorateInfoH&quot;:{&quot;IsAbs&quot;:false},&quot;whChangeMode&quot;:1}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diagram20212699_1*i*2"/>
  <p:tag name="KSO_WM_UNIT_INDEX" val="2"/>
  <p:tag name="KSO_WM_UNIT_LAYERLEVEL" val="1"/>
  <p:tag name="KSO_WM_UNIT_SM_LIMIT_TYPE" val="2"/>
  <p:tag name="KSO_WM_UNIT_TEXT_FILL_FORE_SCHEMECOLOR_INDEX" val="2"/>
  <p:tag name="KSO_WM_UNIT_TEXT_FILL_FORE_SCHEMECOLOR_INDEX_BRIGHTNESS" val="0"/>
  <p:tag name="KSO_WM_UNIT_TEXT_FILL_TYPE" val="1"/>
  <p:tag name="KSO_WM_UNIT_TYPE" val="i"/>
  <p:tag name="KSO_WM_UNIT_VALUE" val="0"/>
</p:tagLst>
</file>

<file path=ppt/tags/tag225.xml><?xml version="1.0" encoding="utf-8"?>
<p:tagLst xmlns:p="http://schemas.openxmlformats.org/presentationml/2006/main">
  <p:tag name="KSO_WM_BEAUTIFY_FLAG" val="#wm#"/>
  <p:tag name="KSO_WM_CHIP_DECFILLPROP" val="[]"/>
  <p:tag name="KSO_WM_CHIP_FILLPROP" val="[[{&quot;text_align&quot;:&quot;lt&quot;,&quot;text_direction&quot;:&quot;horizontal&quot;,&quot;support_big_font&quot;:false,&quot;picture_toward&quot;:0,&quot;picture_dockside&quot;:[],&quot;fill_id&quot;:&quot;577fb6fb92184a2fb8c769fd05bb9d24&quot;,&quot;fill_align&quot;:&quot;lt&quot;,&quot;chip_types&quot;:[&quot;header&quot;]},{&quot;text_align&quot;:&quot;lm&quot;,&quot;text_direction&quot;:&quot;horizontal&quot;,&quot;support_features&quot;:[&quot;collage&quot;,&quot;carousel&quot;],&quot;support_big_font&quot;:false,&quot;picture_toward&quot;:0,&quot;picture_dockside&quot;:[],&quot;fill_id&quot;:&quot;ca3f0f9c0eb4416e9bcff006547ecf8f&quot;,&quot;fill_align&quot;:&quot;cm&quot;,&quot;chip_types&quot;:[&quot;diagram&quot;,&quot;text&quot;,&quot;picture&quot;,&quot;chart&quot;,&quot;table&quot;,&quot;video&quot;]}]]"/>
  <p:tag name="KSO_WM_CHIP_GROUPID" val="5f708c7a747e3ea6e292a7fb"/>
  <p:tag name="KSO_WM_CHIP_INFOS" val="{&quot;type&quot;:0,&quot;layout_type&quot;:&quot;topbottom&quot;,&quot;layout_feature&quot;:1,&quot;aspect_ratio&quot;:&quot;16:9&quot;,&quot;same_font_size&quot;:false,&quot;diagram&quot;:{&quot;type&quot;:[],&quot;direction&quot;:0,&quot;isSupportDecBetweenItems&quot;:false},&quot;tags&quot;:{&quot;style&quot;:[&quot;商务&quot;,&quot;简约&quot;,&quot;文艺清新&quot;,&quot;中国风&quot;,&quot;卡通&quot;,&quot;欧美风&quot;,&quot;黑板风&quot;,&quot;渐变风&quot;,&quot;党政风&quot;]},&quot;slide_type&quot;:[&quot;text&quot;]}"/>
  <p:tag name="KSO_WM_CHIP_XID" val="5f708c7a747e3ea6e292a7fc"/>
  <p:tag name="KSO_WM_SLIDE_BACKGROUND" val="[&quot;general&quot;]"/>
  <p:tag name="KSO_WM_SLIDE_BACKGROUND_TYPE" val="general"/>
  <p:tag name="KSO_WM_SLIDE_BK_DARK_LIGHT" val="2"/>
  <p:tag name="KSO_WM_SLIDE_CAN_ADD_NAVIGATION" val="1"/>
  <p:tag name="KSO_WM_SLIDE_ID" val="diagram20212699_1"/>
  <p:tag name="KSO_WM_SLIDE_INDEX" val="1"/>
  <p:tag name="KSO_WM_SLIDE_ITEM_CNT" val="0"/>
  <p:tag name="KSO_WM_SLIDE_LAYOUT" val="a_d"/>
  <p:tag name="KSO_WM_SLIDE_LAYOUT_CNT" val="1_1"/>
  <p:tag name="KSO_WM_SLIDE_LAYOUT_INFO" val="{&quot;backgroundInfo&quot;:[{&quot;bottom&quot;:0,&quot;bottomAbs&quot;:false,&quot;left&quot;:0,&quot;leftAbs&quot;:false,&quot;right&quot;:0,&quot;rightAbs&quot;:false,&quot;top&quot;:0,&quot;topAbs&quot;:false,&quot;type&quot;:&quot;general&quot;}],&quot;id&quot;:&quot;2021-04-01T15:43:52&quot;,&quot;maxSize&quot;:{&quot;size1&quot;:26.7},&quot;minSize&quot;:{&quot;size1&quot;:17.9},&quot;normalSize&quot;:{&quot;size1&quot;:17.9},&quot;subLayout&quot;:[{&quot;id&quot;:&quot;2021-04-01T15:43:52&quot;,&quot;margin&quot;:{&quot;bottom&quot;:0.0260000042617321,&quot;left&quot;:2.9629998207092285,&quot;right&quot;:2.5399999618530273,&quot;top&quot;:1.6929999589920044},&quot;type&quot;:0},{&quot;id&quot;:&quot;2021-04-01T15:43:52&quot;,&quot;margin&quot;:{&quot;bottom&quot;:2.5399999618530273,&quot;left&quot;:2.5399999618530273,&quot;right&quot;:2.5399999618530273,&quot;top&quot;:1.6670000553131104},&quot;type&quot;:0}],&quot;type&quot;:0}"/>
  <p:tag name="KSO_WM_SLIDE_POSITION" val="47*48"/>
  <p:tag name="KSO_WM_SLIDE_RATIO" val="1.777778"/>
  <p:tag name="KSO_WM_SLIDE_SIZE" val="864*444"/>
  <p:tag name="KSO_WM_SLIDE_SUBTYPE" val="picTxt"/>
  <p:tag name="KSO_WM_SLIDE_SUPPORT_FEATURE_TYPE" val="3"/>
  <p:tag name="KSO_WM_SLIDE_TYPE" val="text"/>
  <p:tag name="KSO_WM_TAG_VERSION" val="1.0"/>
  <p:tag name="KSO_WM_TEMPLATE_ASSEMBLE_GROUPID" val="60656f644054ed1e2fb8092f"/>
  <p:tag name="KSO_WM_TEMPLATE_ASSEMBLE_XID" val="60656f644054ed1e2fb8092f"/>
  <p:tag name="KSO_WM_TEMPLATE_CATEGORY" val="diagram"/>
  <p:tag name="KSO_WM_TEMPLATE_COLOR_TYPE" val="1"/>
  <p:tag name="KSO_WM_TEMPLATE_INDEX" val="20212699"/>
  <p:tag name="KSO_WM_TEMPLATE_MASTER_TYPE" val="0"/>
  <p:tag name="KSO_WM_TEMPLATE_SUBCATEGORY" val="21"/>
</p:tagLst>
</file>

<file path=ppt/tags/tag226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2*i*2"/>
  <p:tag name="KSO_WM_UNIT_INDEX" val="2"/>
  <p:tag name="KSO_WM_UNIT_LAYERLEVEL" val="1"/>
  <p:tag name="KSO_WM_UNIT_TEXT_FILL_FORE_SCHEMECOLOR_INDEX" val="13"/>
  <p:tag name="KSO_WM_UNIT_TEXT_FILL_FORE_SCHEMECOLOR_INDEX_BRIGHTNESS" val="0.15"/>
  <p:tag name="KSO_WM_UNIT_TEXT_FILL_TYPE" val="1"/>
  <p:tag name="KSO_WM_UNIT_TYPE" val="i"/>
</p:tagLst>
</file>

<file path=ppt/tags/tag227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2*i*3"/>
  <p:tag name="KSO_WM_UNIT_INDEX" val="3"/>
  <p:tag name="KSO_WM_UNIT_LAYERLEVEL" val="1"/>
  <p:tag name="KSO_WM_UNIT_TEXT_FILL_FORE_SCHEMECOLOR_INDEX" val="13"/>
  <p:tag name="KSO_WM_UNIT_TEXT_FILL_FORE_SCHEMECOLOR_INDEX_BRIGHTNESS" val="0.15"/>
  <p:tag name="KSO_WM_UNIT_TEXT_FILL_TYPE" val="1"/>
  <p:tag name="KSO_WM_UNIT_TYPE" val="i"/>
</p:tagLst>
</file>

<file path=ppt/tags/tag228.xml><?xml version="1.0" encoding="utf-8"?>
<p:tagLst xmlns:p="http://schemas.openxmlformats.org/presentationml/2006/main">
  <p:tag name="KSO_WM_ASSEMBLE_CHIP_INDEX" val="beadb63e9148486e9abfcb4c83d7d839"/>
  <p:tag name="KSO_WM_BEAUTIFY_FLAG" val="#wm#"/>
  <p:tag name="KSO_WM_CHIP_FILLAREA_FILL_RULE" val="{&quot;fill_align&quot;:&quot;cm&quot;,&quot;fill_mode&quot;:&quot;full&quot;,&quot;sacle_strategy&quot;:&quot;smart&quot;}"/>
  <p:tag name="KSO_WM_CHIP_GROUPID" val="5e7310da9a230a26b9e88a19"/>
  <p:tag name="KSO_WM_CHIP_XID" val="5e7310da9a230a26b9e88a1a"/>
  <p:tag name="KSO_WM_TAG_VERSION" val="1.0"/>
  <p:tag name="KSO_WM_TEMPLATE_ASSEMBLE_GROUPID" val="6065703f4054ed1e2fb81496"/>
  <p:tag name="KSO_WM_TEMPLATE_ASSEMBLE_XID" val="6065703f4054ed1e2fb81496"/>
  <p:tag name="KSO_WM_TEMPLATE_CATEGORY" val="diagram"/>
  <p:tag name="KSO_WM_TEMPLATE_INDEX" val="20217034"/>
  <p:tag name="KSO_WM_UNIT_COMPATIBLE" val="1"/>
  <p:tag name="KSO_WM_UNIT_DEC_AREA_ID" val="df95b63933a146a78c6d15962f99353e"/>
  <p:tag name="KSO_WM_UNIT_DECORATE_INFO" val="{&quot;ReferentInfo&quot;:{&quot;Id&quot;:&quot;slide&quot;,&quot;X&quot;:{&quot;Pos&quot;:0},&quot;Y&quot;:{&quot;Pos&quot;:0}},&quot;DecorateInfoX&quot;:{&quot;Pos&quot;:0,&quot;IsAbs&quot;:false},&quot;DecorateInfoY&quot;:{&quot;Pos&quot;:0,&quot;IsAbs&quot;:false},&quot;DecorateInfoW&quot;:{&quot;IsAbs&quot;:false},&quot;DecorateInfoH&quot;:{&quot;IsAbs&quot;:false},&quot;whChangeMode&quot;:0}"/>
  <p:tag name="KSO_WM_UNIT_DIAGRAM_ISNUMVISUAL" val="0"/>
  <p:tag name="KSO_WM_UNIT_DIAGRAM_ISREFERUNIT" val="0"/>
  <p:tag name="KSO_WM_UNIT_HIGHLIGHT" val="0"/>
  <p:tag name="KSO_WM_UNIT_ID" val="diagram20217034_1*d*1"/>
  <p:tag name="KSO_WM_UNIT_INDEX" val="1"/>
  <p:tag name="KSO_WM_UNIT_LAYERLEVEL" val="1"/>
  <p:tag name="KSO_WM_UNIT_PICTURE_CLIP_FLAG" val="0"/>
  <p:tag name="KSO_WM_UNIT_PICTURE_TOWARD" val="1"/>
  <p:tag name="KSO_WM_UNIT_SM_LIMIT_TYPE" val="2"/>
  <p:tag name="KSO_WM_UNIT_TYPE" val="d"/>
  <p:tag name="KSO_WM_UNIT_VALUE" val="1227*1227"/>
</p:tagLst>
</file>

<file path=ppt/tags/tag229.xml><?xml version="1.0" encoding="utf-8"?>
<p:tagLst xmlns:p="http://schemas.openxmlformats.org/presentationml/2006/main">
  <p:tag name="KSO_WM_ASSEMBLE_CHIP_INDEX" val="8f818371ca6e430d9cc46fdc0af25308"/>
  <p:tag name="KSO_WM_BEAUTIFY_FLAG" val="#wm#"/>
  <p:tag name="KSO_WM_CHIP_FILLAREA_FILL_RULE" val="{&quot;fill_align&quot;:&quot;lb&quot;,&quot;fill_mode&quot;:&quot;full&quot;,&quot;sacle_strategy&quot;:&quot;smart&quot;}"/>
  <p:tag name="KSO_WM_CHIP_GROUPID" val="5e6b05596848fb12bee65ac8"/>
  <p:tag name="KSO_WM_CHIP_XID" val="5e6b05596848fb12bee65aca"/>
  <p:tag name="KSO_WM_TAG_VERSION" val="1.0"/>
  <p:tag name="KSO_WM_TEMPLATE_ASSEMBLE_GROUPID" val="6065703f4054ed1e2fb81496"/>
  <p:tag name="KSO_WM_TEMPLATE_ASSEMBLE_XID" val="6065703f4054ed1e2fb81496"/>
  <p:tag name="KSO_WM_TEMPLATE_CATEGORY" val="diagram"/>
  <p:tag name="KSO_WM_TEMPLATE_INDEX" val="20217034"/>
  <p:tag name="KSO_WM_UNIT_BLOCK" val="0"/>
  <p:tag name="KSO_WM_UNIT_COMPATIBLE" val="0"/>
  <p:tag name="KSO_WM_UNIT_DEC_AREA_ID" val="fcfb6491c6474251baf080c86c85736b"/>
  <p:tag name="KSO_WM_UNIT_DECORATE_INFO" val="{&quot;ReferentInfo&quot;:{&quot;Id&quot;:&quot;slide&quot;,&quot;X&quot;:{&quot;Pos&quot;:0},&quot;Y&quot;:{&quot;Pos&quot;:0}},&quot;DecorateInfoX&quot;:{&quot;Pos&quot;:0,&quot;IsAbs&quot;:false},&quot;DecorateInfoY&quot;:{&quot;Pos&quot;:0,&quot;IsAbs&quot;:false},&quot;DecorateInfoW&quot;:{&quot;IsAbs&quot;:false},&quot;DecorateInfoH&quot;:{&quot;IsAbs&quot;:false},&quot;whChangeMode&quot;:0}"/>
  <p:tag name="KSO_WM_UNIT_DEFAULT_FONT" val="14;20;2"/>
  <p:tag name="KSO_WM_UNIT_DIAGRAM_ISNUMVISUAL" val="0"/>
  <p:tag name="KSO_WM_UNIT_DIAGRAM_ISREFERUNIT" val="0"/>
  <p:tag name="KSO_WM_UNIT_HIGHLIGHT" val="0"/>
  <p:tag name="KSO_WM_UNIT_ID" val="diagram20217034_1*f*1"/>
  <p:tag name="KSO_WM_UNIT_INDEX" val="1"/>
  <p:tag name="KSO_WM_UNIT_LAYERLEVEL" val="1"/>
  <p:tag name="KSO_WM_UNIT_NOCLEAR" val="0"/>
  <p:tag name="KSO_WM_UNIT_PRESET_TEXT" val="单击此处添加正文，文字是您思想的提炼，为了演示发布的良好效果，请言简意赅的阐述您的观点。您的内容已经简明扼要，字字珠玑，但信息却千丝万缕、错综复杂，需要用更多的文字来表述；但请您尽可能提炼思想的精髓。"/>
  <p:tag name="KSO_WM_UNIT_SHOW_EDIT_AREA_INDICATION" val="1"/>
  <p:tag name="KSO_WM_UNIT_SM_LIMIT_TYPE" val="2"/>
  <p:tag name="KSO_WM_UNIT_SUBTYPE" val="a"/>
  <p:tag name="KSO_WM_UNIT_SUPPORT_BIG_FONT" val="1"/>
  <p:tag name="KSO_WM_UNIT_TEXT_FILL_FORE_SCHEMECOLOR_INDEX" val="13"/>
  <p:tag name="KSO_WM_UNIT_TEXT_FILL_FORE_SCHEMECOLOR_INDEX_BRIGHTNESS" val="0.25"/>
  <p:tag name="KSO_WM_UNIT_TEXT_FILL_TYPE" val="1"/>
  <p:tag name="KSO_WM_UNIT_TEXT_SUBTYPE" val="a"/>
  <p:tag name="KSO_WM_UNIT_TYPE" val="f"/>
  <p:tag name="KSO_WM_UNIT_VALUE" val="144"/>
</p:tagLst>
</file>

<file path=ppt/tags/tag230.xml><?xml version="1.0" encoding="utf-8"?>
<p:tagLst xmlns:p="http://schemas.openxmlformats.org/presentationml/2006/main">
  <p:tag name="KSO_WM_BEAUTIFY_FLAG" val="#wm#"/>
  <p:tag name="KSO_WM_CHIP_GROUPID" val="5fadf23c998712faa657ab9b"/>
  <p:tag name="KSO_WM_CHIP_XID" val="5fadf23c998712faa657ab9c"/>
  <p:tag name="KSO_WM_TAG_VERSION" val="1.0"/>
  <p:tag name="KSO_WM_TEMPLATE_ASSEMBLE_GROUPID" val="6065703f4054ed1e2fb81496"/>
  <p:tag name="KSO_WM_TEMPLATE_ASSEMBLE_XID" val="6065703f4054ed1e2fb81496"/>
  <p:tag name="KSO_WM_TEMPLATE_CATEGORY" val="diagram"/>
  <p:tag name="KSO_WM_TEMPLATE_INDEX" val="20217034"/>
  <p:tag name="KSO_WM_UNIT_BLOCK" val="0"/>
  <p:tag name="KSO_WM_UNIT_COMPATIBLE" val="0"/>
  <p:tag name="KSO_WM_UNIT_DEC_AREA_ID" val="fd846e3714d9467994bd464714eb6ba2"/>
  <p:tag name="KSO_WM_UNIT_DECORATE_INFO" val="{&quot;ReferentInfo&quot;:{&quot;Id&quot;:&quot;slide&quot;,&quot;X&quot;:{&quot;Pos&quot;:0},&quot;Y&quot;:{&quot;Pos&quot;:0}},&quot;DecorateInfoX&quot;:{&quot;Pos&quot;:0,&quot;IsAbs&quot;:false},&quot;DecorateInfoY&quot;:{&quot;Pos&quot;:0,&quot;IsAbs&quot;:false},&quot;DecorateInfoW&quot;:{&quot;IsAbs&quot;:false},&quot;DecorateInfoH&quot;:{&quot;IsAbs&quot;:false},&quot;whChangeMode&quot;:0}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diagram20217034_1*i*1"/>
  <p:tag name="KSO_WM_UNIT_INDEX" val="1"/>
  <p:tag name="KSO_WM_UNIT_LAYERLEVEL" val="1"/>
  <p:tag name="KSO_WM_UNIT_SM_LIMIT_TYPE" val="1"/>
  <p:tag name="KSO_WM_UNIT_TEXT_FILL_FORE_SCHEMECOLOR_INDEX" val="2"/>
  <p:tag name="KSO_WM_UNIT_TEXT_FILL_FORE_SCHEMECOLOR_INDEX_BRIGHTNESS" val="0"/>
  <p:tag name="KSO_WM_UNIT_TEXT_FILL_TYPE" val="1"/>
  <p:tag name="KSO_WM_UNIT_TYPE" val="i"/>
  <p:tag name="KSO_WM_UNIT_VALUE" val="0"/>
</p:tagLst>
</file>

<file path=ppt/tags/tag231.xml><?xml version="1.0" encoding="utf-8"?>
<p:tagLst xmlns:p="http://schemas.openxmlformats.org/presentationml/2006/main">
  <p:tag name="KSO_WM_BEAUTIFY_FLAG" val="#wm#"/>
  <p:tag name="KSO_WM_CHIP_DECFILLPROP" val="[]"/>
  <p:tag name="KSO_WM_CHIP_FILLPROP" val="[[{&quot;text_align&quot;:&quot;cm&quot;,&quot;text_direction&quot;:&quot;horizontal&quot;,&quot;support_features&quot;:[&quot;creativepic&quot;],&quot;support_big_font&quot;:false,&quot;picture_toward&quot;:1,&quot;picture_dockside&quot;:[],&quot;fill_id&quot;:&quot;54af87c18ac942a5aeb3bac38f8644f5&quot;,&quot;fill_align&quot;:&quot;cm&quot;,&quot;chip_types&quot;:[&quot;picture&quot;]},{&quot;text_align&quot;:&quot;lb&quot;,&quot;text_direction&quot;:&quot;horizontal&quot;,&quot;support_big_font&quot;:true,&quot;picture_toward&quot;:0,&quot;picture_dockside&quot;:[],&quot;fill_id&quot;:&quot;444a7d36fbb94b9b9947a9b2c3dbafa1&quot;,&quot;fill_align&quot;:&quot;lb&quot;,&quot;chip_types&quot;:[&quot;text&quot;]}]]"/>
  <p:tag name="KSO_WM_CHIP_GROUPID" val="5fadf23c998712faa657ab9b"/>
  <p:tag name="KSO_WM_CHIP_INFOS" val="{&quot;type&quot;:0,&quot;layout_type&quot;:&quot;leftright&quot;,&quot;layout_feature&quot;:1,&quot;aspect_ratio&quot;:&quot;16:9&quot;,&quot;same_font_size&quot;:false,&quot;diagram&quot;:{&quot;type&quot;:[],&quot;direction&quot;:0,&quot;isSupportDecBetweenItems&quot;:false},&quot;tags&quot;:{&quot;style&quot;:[&quot;商务&quot;,&quot;简约&quot;,&quot;文艺清新&quot;,&quot;中国风&quot;,&quot;卡通&quot;,&quot;欧美风&quot;,&quot;黑板风&quot;,&quot;渐变风&quot;,&quot;党政风&quot;]},&quot;slide_type&quot;:[&quot;text&quot;]}"/>
  <p:tag name="KSO_WM_CHIP_XID" val="5fadf23c998712faa657ab9c"/>
  <p:tag name="KSO_WM_SLIDE_BACKGROUND_TYPE" val="general"/>
  <p:tag name="KSO_WM_SLIDE_BK_DARK_LIGHT" val="2"/>
  <p:tag name="KSO_WM_SLIDE_CAN_ADD_NAVIGATION" val="1"/>
  <p:tag name="KSO_WM_SLIDE_ID" val="diagram20217034_1"/>
  <p:tag name="KSO_WM_SLIDE_INDEX" val="1"/>
  <p:tag name="KSO_WM_SLIDE_ITEM_CNT" val="0"/>
  <p:tag name="KSO_WM_SLIDE_LAYOUT" val="d_f"/>
  <p:tag name="KSO_WM_SLIDE_LAYOUT_CNT" val="1_1"/>
  <p:tag name="KSO_WM_SLIDE_LAYOUT_INFO" val="{&quot;direction&quot;:1,&quot;id&quot;:&quot;2021-04-01T16:15:35&quot;,&quot;maxSize&quot;:{&quot;size1&quot;:61.3},&quot;minSize&quot;:{&quot;size1&quot;:41.2},&quot;normalSize&quot;:{&quot;size1&quot;:61.29989583333334},&quot;subLayout&quot;:[{&quot;id&quot;:&quot;2021-04-01T16:15:35&quot;,&quot;margin&quot;:{&quot;bottom&quot;:1.6929999589920044,&quot;left&quot;:1.6929999589920044,&quot;right&quot;:1.6929999589920044,&quot;top&quot;:1.6929999589920044},&quot;type&quot;:0},{&quot;id&quot;:&quot;2021-04-01T16:15:35&quot;,&quot;margin&quot;:{&quot;bottom&quot;:1.6929999589920044,&quot;left&quot;:0.02600000612437725,&quot;right&quot;:2.115999937057495,&quot;top&quot;:1.6929999589920044},&quot;type&quot;:0}],&quot;type&quot;:0}"/>
  <p:tag name="KSO_WM_SLIDE_POSITION" val="72*95"/>
  <p:tag name="KSO_WM_SLIDE_RATIO" val="1.777778"/>
  <p:tag name="KSO_WM_SLIDE_SIZE" val="887*348"/>
  <p:tag name="KSO_WM_SLIDE_SUBTYPE" val="picTxt"/>
  <p:tag name="KSO_WM_SLIDE_SUPPORT_FEATURE_TYPE" val="8"/>
  <p:tag name="KSO_WM_SLIDE_TYPE" val="text"/>
  <p:tag name="KSO_WM_TAG_VERSION" val="1.0"/>
  <p:tag name="KSO_WM_TEMPLATE_ASSEMBLE_GROUPID" val="6065703f4054ed1e2fb81496"/>
  <p:tag name="KSO_WM_TEMPLATE_ASSEMBLE_XID" val="6065703f4054ed1e2fb81496"/>
  <p:tag name="KSO_WM_TEMPLATE_CATEGORY" val="diagram"/>
  <p:tag name="KSO_WM_TEMPLATE_COLOR_TYPE" val="1"/>
  <p:tag name="KSO_WM_TEMPLATE_INDEX" val="20217034"/>
  <p:tag name="KSO_WM_TEMPLATE_MASTER_TYPE" val="0"/>
  <p:tag name="KSO_WM_TEMPLATE_SUBCATEGORY" val="21"/>
</p:tagLst>
</file>

<file path=ppt/tags/tag232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2*i*2"/>
  <p:tag name="KSO_WM_UNIT_INDEX" val="2"/>
  <p:tag name="KSO_WM_UNIT_LAYERLEVEL" val="1"/>
  <p:tag name="KSO_WM_UNIT_TEXT_FILL_FORE_SCHEMECOLOR_INDEX" val="13"/>
  <p:tag name="KSO_WM_UNIT_TEXT_FILL_FORE_SCHEMECOLOR_INDEX_BRIGHTNESS" val="0.15"/>
  <p:tag name="KSO_WM_UNIT_TEXT_FILL_TYPE" val="1"/>
  <p:tag name="KSO_WM_UNIT_TYPE" val="i"/>
</p:tagLst>
</file>

<file path=ppt/tags/tag233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2*i*3"/>
  <p:tag name="KSO_WM_UNIT_INDEX" val="3"/>
  <p:tag name="KSO_WM_UNIT_LAYERLEVEL" val="1"/>
  <p:tag name="KSO_WM_UNIT_TEXT_FILL_FORE_SCHEMECOLOR_INDEX" val="13"/>
  <p:tag name="KSO_WM_UNIT_TEXT_FILL_FORE_SCHEMECOLOR_INDEX_BRIGHTNESS" val="0.15"/>
  <p:tag name="KSO_WM_UNIT_TEXT_FILL_TYPE" val="1"/>
  <p:tag name="KSO_WM_UNIT_TYPE" val="i"/>
</p:tagLst>
</file>

<file path=ppt/tags/tag234.xml><?xml version="1.0" encoding="utf-8"?>
<p:tagLst xmlns:p="http://schemas.openxmlformats.org/presentationml/2006/main">
  <p:tag name="KSO_WM_ASSEMBLE_CHIP_INDEX" val="04962f4bf2324ef3b09e7cf60b5eeece"/>
  <p:tag name="KSO_WM_BEAUTIFY_FLAG" val="#wm#"/>
  <p:tag name="KSO_WM_CHIP_FILLAREA_FILL_RULE" val="{&quot;fill_align&quot;:&quot;cm&quot;,&quot;fill_mode&quot;:&quot;full&quot;,&quot;sacle_strategy&quot;:&quot;smart&quot;}"/>
  <p:tag name="KSO_WM_CHIP_GROUPID" val="5e7881253197e252a37019b5"/>
  <p:tag name="KSO_WM_CHIP_XID" val="5e7881253197e252a37019b6"/>
  <p:tag name="KSO_WM_TAG_VERSION" val="1.0"/>
  <p:tag name="KSO_WM_TEMPLATE_ASSEMBLE_GROUPID" val="60656f654054ed1e2fb80950"/>
  <p:tag name="KSO_WM_TEMPLATE_ASSEMBLE_XID" val="60656f654054ed1e2fb80950"/>
  <p:tag name="KSO_WM_TEMPLATE_CATEGORY" val="diagram"/>
  <p:tag name="KSO_WM_TEMPLATE_INDEX" val="20212714"/>
  <p:tag name="KSO_WM_UNIT_BLOCK" val="0"/>
  <p:tag name="KSO_WM_UNIT_COMPATIBLE" val="0"/>
  <p:tag name="KSO_WM_UNIT_DEC_AREA_ID" val="e3986779d47b437e9a7bcceaa0799318"/>
  <p:tag name="KSO_WM_UNIT_DECORATE_INFO" val="{&quot;ReferentInfo&quot;:{&quot;Id&quot;:&quot;slide&quot;,&quot;X&quot;:{&quot;Pos&quot;:0},&quot;Y&quot;:{&quot;Pos&quot;:0}},&quot;DecorateInfoX&quot;:{&quot;Pos&quot;:0,&quot;IsAbs&quot;:false},&quot;DecorateInfoY&quot;:{&quot;Pos&quot;:0,&quot;IsAbs&quot;:false},&quot;DecorateInfoW&quot;:{&quot;IsAbs&quot;:false},&quot;DecorateInfoH&quot;:{&quot;IsAbs&quot;:false},&quot;whChangeMode&quot;:0}"/>
  <p:tag name="KSO_WM_UNIT_DEFAULT_FONT" val="24;44;4"/>
  <p:tag name="KSO_WM_UNIT_DIAGRAM_ISNUMVISUAL" val="0"/>
  <p:tag name="KSO_WM_UNIT_DIAGRAM_ISREFERUNIT" val="0"/>
  <p:tag name="KSO_WM_UNIT_HIGHLIGHT" val="0"/>
  <p:tag name="KSO_WM_UNIT_ID" val="diagram20212714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标题"/>
  <p:tag name="KSO_WM_UNIT_SHOW_EDIT_AREA_INDICATION" val="1"/>
  <p:tag name="KSO_WM_UNIT_SM_LIMIT_TYPE" val="2"/>
  <p:tag name="KSO_WM_UNIT_SUPPORT_UNIT_TYPE" val="[&quot;d&quot;]"/>
  <p:tag name="KSO_WM_UNIT_TEXT_FILL_FORE_SCHEMECOLOR_INDEX" val="13"/>
  <p:tag name="KSO_WM_UNIT_TEXT_FILL_FORE_SCHEMECOLOR_INDEX_BRIGHTNESS" val="0"/>
  <p:tag name="KSO_WM_UNIT_TEXT_FILL_TYPE" val="1"/>
  <p:tag name="KSO_WM_UNIT_TYPE" val="a"/>
  <p:tag name="KSO_WM_UNIT_VALUE" val="12"/>
</p:tagLst>
</file>

<file path=ppt/tags/tag235.xml><?xml version="1.0" encoding="utf-8"?>
<p:tagLst xmlns:p="http://schemas.openxmlformats.org/presentationml/2006/main">
  <p:tag name="KSO_WM_ASSEMBLE_CHIP_INDEX" val="35be29bdeaee45e7b8930b6da511961f"/>
  <p:tag name="KSO_WM_BEAUTIFY_FLAG" val="#wm#"/>
  <p:tag name="KSO_WM_CHIP_FILLAREA_FILL_RULE" val="{&quot;fill_align&quot;:&quot;cm&quot;,&quot;fill_mode&quot;:&quot;full&quot;,&quot;sacle_strategy&quot;:&quot;smart&quot;}"/>
  <p:tag name="KSO_WM_CHIP_GROUPID" val="5e6b05596848fb12bee65ac8"/>
  <p:tag name="KSO_WM_CHIP_XID" val="5e6b05596848fb12bee65aca"/>
  <p:tag name="KSO_WM_TAG_VERSION" val="1.0"/>
  <p:tag name="KSO_WM_TEMPLATE_ASSEMBLE_GROUPID" val="60656f654054ed1e2fb80950"/>
  <p:tag name="KSO_WM_TEMPLATE_ASSEMBLE_XID" val="60656f654054ed1e2fb80950"/>
  <p:tag name="KSO_WM_TEMPLATE_CATEGORY" val="diagram"/>
  <p:tag name="KSO_WM_TEMPLATE_INDEX" val="20212714"/>
  <p:tag name="KSO_WM_UNIT_BLOCK" val="0"/>
  <p:tag name="KSO_WM_UNIT_COMPATIBLE" val="0"/>
  <p:tag name="KSO_WM_UNIT_DEC_AREA_ID" val="ceba2ff137764a2cb099cf38dcc5e06d"/>
  <p:tag name="KSO_WM_UNIT_DECORATE_INFO" val="{&quot;ReferentInfo&quot;:{&quot;Id&quot;:&quot;slide&quot;,&quot;X&quot;:{&quot;Pos&quot;:0},&quot;Y&quot;:{&quot;Pos&quot;:0}},&quot;DecorateInfoX&quot;:{&quot;Pos&quot;:0,&quot;IsAbs&quot;:false},&quot;DecorateInfoY&quot;:{&quot;Pos&quot;:0,&quot;IsAbs&quot;:false},&quot;DecorateInfoW&quot;:{&quot;IsAbs&quot;:false},&quot;DecorateInfoH&quot;:{&quot;IsAbs&quot;:false},&quot;whChangeMode&quot;:0}"/>
  <p:tag name="KSO_WM_UNIT_DEFAULT_FONT" val="14;20;2"/>
  <p:tag name="KSO_WM_UNIT_DIAGRAM_ISNUMVISUAL" val="0"/>
  <p:tag name="KSO_WM_UNIT_DIAGRAM_ISREFERUNIT" val="0"/>
  <p:tag name="KSO_WM_UNIT_HIGHLIGHT" val="0"/>
  <p:tag name="KSO_WM_UNIT_ID" val="diagram20212714_1*f*1"/>
  <p:tag name="KSO_WM_UNIT_INDEX" val="1"/>
  <p:tag name="KSO_WM_UNIT_LAYERLEVEL" val="1"/>
  <p:tag name="KSO_WM_UNIT_NOCLEAR" val="0"/>
  <p:tag name="KSO_WM_UNIT_PRESET_TEXT" val="单击此处添加正文，文字是您思想的提炼，为了演示发布的良好效果，请言简意赅的阐述您的观点。您的内容已经简明扼要，字字珠玑，但信息却千丝万缕、错综复杂，需要用更多的文字来表述；但请您尽可能提炼思想的精髓，否则容易造成观者的阅读压力，适得其反。正如我们都希望改变世界，希望给别人带去光明，但更多时候我们只需要播下一颗种子，自然有微风吹拂，雨露滋养。恰如其分的表达观点，往往事半功倍。当您的内容到达这个限度时，或许已经不纯粹作用于演示，极大可能运用于阅读领域；无论是传播观点、知识分享还是汇报工作，内容的详尽固然重要，但请一定注意信息框架的清晰，这样才能使内容层次分明，页面简洁易读。如果您的内容确实非常重要又难以精简。"/>
  <p:tag name="KSO_WM_UNIT_SHOW_EDIT_AREA_INDICATION" val="1"/>
  <p:tag name="KSO_WM_UNIT_SM_LIMIT_TYPE" val="2"/>
  <p:tag name="KSO_WM_UNIT_SUBTYPE" val="a"/>
  <p:tag name="KSO_WM_UNIT_SUPPORT_UNIT_TYPE" val="[&quot;d&quot;]"/>
  <p:tag name="KSO_WM_UNIT_TEXT_FILL_FORE_SCHEMECOLOR_INDEX" val="13"/>
  <p:tag name="KSO_WM_UNIT_TEXT_FILL_FORE_SCHEMECOLOR_INDEX_BRIGHTNESS" val="0.25"/>
  <p:tag name="KSO_WM_UNIT_TEXT_FILL_TYPE" val="1"/>
  <p:tag name="KSO_WM_UNIT_TEXT_SUBTYPE" val="a"/>
  <p:tag name="KSO_WM_UNIT_TYPE" val="f"/>
  <p:tag name="KSO_WM_UNIT_VALUE" val="360"/>
</p:tagLst>
</file>

<file path=ppt/tags/tag236.xml><?xml version="1.0" encoding="utf-8"?>
<p:tagLst xmlns:p="http://schemas.openxmlformats.org/presentationml/2006/main">
  <p:tag name="KSO_WM_BEAUTIFY_FLAG" val="#wm#"/>
  <p:tag name="KSO_WM_CHIP_GROUPID" val="5f71a5bf747e3ea6e293b57c"/>
  <p:tag name="KSO_WM_CHIP_XID" val="5f71ae53747e3ea6e293f8b1"/>
  <p:tag name="KSO_WM_TAG_VERSION" val="1.0"/>
  <p:tag name="KSO_WM_TEMPLATE_ASSEMBLE_GROUPID" val="60656f654054ed1e2fb80950"/>
  <p:tag name="KSO_WM_TEMPLATE_ASSEMBLE_XID" val="60656f654054ed1e2fb80950"/>
  <p:tag name="KSO_WM_TEMPLATE_CATEGORY" val="diagram"/>
  <p:tag name="KSO_WM_TEMPLATE_INDEX" val="20212714"/>
  <p:tag name="KSO_WM_UNIT_BLOCK" val="0"/>
  <p:tag name="KSO_WM_UNIT_COMPATIBLE" val="0"/>
  <p:tag name="KSO_WM_UNIT_DEC_AREA_ID" val="3f827eed98b24e1989a2b0c673c6666a"/>
  <p:tag name="KSO_WM_UNIT_DECORATE_INFO" val="{&quot;DecorateInfoH&quot;:{&quot;IsAbs&quot;:true},&quot;DecorateInfoW&quot;:{&quot;IsAbs&quot;:false},&quot;DecorateInfoX&quot;:{&quot;IsAbs&quot;:true,&quot;Pos&quot;:1},&quot;DecorateInfoY&quot;:{&quot;IsAbs&quot;:true,&quot;Pos&quot;:2},&quot;ReferentInfo&quot;:{&quot;Id&quot;:&quot;e3986779d47b437e9a7bcceaa0799318&quot;,&quot;X&quot;:{&quot;Pos&quot;:1},&quot;Y&quot;:{&quot;Pos&quot;:0}},&quot;whChangeMode&quot;:0}"/>
  <p:tag name="KSO_WM_UNIT_DIAGRAM_ISNUMVISUAL" val="0"/>
  <p:tag name="KSO_WM_UNIT_DIAGRAM_ISREFERUNIT" val="0"/>
  <p:tag name="KSO_WM_UNIT_FILL_FORE_SCHEMECOLOR_INDEX" val="15"/>
  <p:tag name="KSO_WM_UNIT_FILL_FORE_SCHEMECOLOR_INDEX_BRIGHTNESS" val="0"/>
  <p:tag name="KSO_WM_UNIT_FILL_TYPE" val="1"/>
  <p:tag name="KSO_WM_UNIT_HIGHLIGHT" val="0"/>
  <p:tag name="KSO_WM_UNIT_ID" val="diagram20212714_1*i*1"/>
  <p:tag name="KSO_WM_UNIT_INDEX" val="1"/>
  <p:tag name="KSO_WM_UNIT_LAYERLEVEL" val="1"/>
  <p:tag name="KSO_WM_UNIT_SM_LIMIT_TYPE" val="3"/>
  <p:tag name="KSO_WM_UNIT_TEXT_FILL_FORE_SCHEMECOLOR_INDEX" val="2"/>
  <p:tag name="KSO_WM_UNIT_TEXT_FILL_FORE_SCHEMECOLOR_INDEX_BRIGHTNESS" val="0"/>
  <p:tag name="KSO_WM_UNIT_TEXT_FILL_TYPE" val="1"/>
  <p:tag name="KSO_WM_UNIT_TYPE" val="i"/>
  <p:tag name="KSO_WM_UNIT_VALUE" val="30"/>
</p:tagLst>
</file>

<file path=ppt/tags/tag237.xml><?xml version="1.0" encoding="utf-8"?>
<p:tagLst xmlns:p="http://schemas.openxmlformats.org/presentationml/2006/main">
  <p:tag name="KSO_WM_BEAUTIFY_FLAG" val="#wm#"/>
  <p:tag name="KSO_WM_CHIP_GROUPID" val="5f71a5bf747e3ea6e293b57c"/>
  <p:tag name="KSO_WM_CHIP_XID" val="5f71ae53747e3ea6e293f8b1"/>
  <p:tag name="KSO_WM_TAG_VERSION" val="1.0"/>
  <p:tag name="KSO_WM_TEMPLATE_ASSEMBLE_GROUPID" val="60656f654054ed1e2fb80950"/>
  <p:tag name="KSO_WM_TEMPLATE_ASSEMBLE_XID" val="60656f654054ed1e2fb80950"/>
  <p:tag name="KSO_WM_TEMPLATE_CATEGORY" val="diagram"/>
  <p:tag name="KSO_WM_TEMPLATE_INDEX" val="20212714"/>
  <p:tag name="KSO_WM_UNIT_BLOCK" val="0"/>
  <p:tag name="KSO_WM_UNIT_COMPATIBLE" val="0"/>
  <p:tag name="KSO_WM_UNIT_DEC_AREA_ID" val="a00468fe66f44b08aef719e85195a2dc"/>
  <p:tag name="KSO_WM_UNIT_DECORATE_INFO" val="{&quot;DecorateInfoH&quot;:{&quot;IsAbs&quot;:true},&quot;DecorateInfoW&quot;:{&quot;IsAbs&quot;:false},&quot;DecorateInfoX&quot;:{&quot;IsAbs&quot;:true,&quot;Pos&quot;:1},&quot;DecorateInfoY&quot;:{&quot;IsAbs&quot;:true,&quot;Pos&quot;:0},&quot;ReferentInfo&quot;:{&quot;Id&quot;:&quot;e3986779d47b437e9a7bcceaa0799318&quot;,&quot;X&quot;:{&quot;Pos&quot;:1},&quot;Y&quot;:{&quot;Pos&quot;:0}},&quot;whChangeMode&quot;:0}"/>
  <p:tag name="KSO_WM_UNIT_DIAGRAM_ISNUMVISUAL" val="0"/>
  <p:tag name="KSO_WM_UNIT_DIAGRAM_ISREFERUNIT" val="0"/>
  <p:tag name="KSO_WM_UNIT_FILL_FORE_SCHEMECOLOR_INDEX" val="15"/>
  <p:tag name="KSO_WM_UNIT_FILL_FORE_SCHEMECOLOR_INDEX_BRIGHTNESS" val="0"/>
  <p:tag name="KSO_WM_UNIT_FILL_TYPE" val="1"/>
  <p:tag name="KSO_WM_UNIT_HIGHLIGHT" val="0"/>
  <p:tag name="KSO_WM_UNIT_ID" val="diagram20212714_1*i*2"/>
  <p:tag name="KSO_WM_UNIT_INDEX" val="2"/>
  <p:tag name="KSO_WM_UNIT_LAYERLEVEL" val="1"/>
  <p:tag name="KSO_WM_UNIT_SM_LIMIT_TYPE" val="3"/>
  <p:tag name="KSO_WM_UNIT_TEXT_FILL_FORE_SCHEMECOLOR_INDEX" val="2"/>
  <p:tag name="KSO_WM_UNIT_TEXT_FILL_FORE_SCHEMECOLOR_INDEX_BRIGHTNESS" val="0"/>
  <p:tag name="KSO_WM_UNIT_TEXT_FILL_TYPE" val="1"/>
  <p:tag name="KSO_WM_UNIT_TYPE" val="i"/>
  <p:tag name="KSO_WM_UNIT_VALUE" val="6"/>
</p:tagLst>
</file>

<file path=ppt/tags/tag238.xml><?xml version="1.0" encoding="utf-8"?>
<p:tagLst xmlns:p="http://schemas.openxmlformats.org/presentationml/2006/main">
  <p:tag name="KSO_WM_BEAUTIFY_FLAG" val="#wm#"/>
  <p:tag name="KSO_WM_CHIP_GROUPID" val="5f71a5bf747e3ea6e293b57c"/>
  <p:tag name="KSO_WM_CHIP_XID" val="5f71ae53747e3ea6e293f8b1"/>
  <p:tag name="KSO_WM_TAG_VERSION" val="1.0"/>
  <p:tag name="KSO_WM_TEMPLATE_ASSEMBLE_GROUPID" val="60656f654054ed1e2fb80950"/>
  <p:tag name="KSO_WM_TEMPLATE_ASSEMBLE_XID" val="60656f654054ed1e2fb80950"/>
  <p:tag name="KSO_WM_TEMPLATE_CATEGORY" val="diagram"/>
  <p:tag name="KSO_WM_TEMPLATE_INDEX" val="20212714"/>
  <p:tag name="KSO_WM_UNIT_BLOCK" val="0"/>
  <p:tag name="KSO_WM_UNIT_COMPATIBLE" val="0"/>
  <p:tag name="KSO_WM_UNIT_DEC_AREA_ID" val="9f2891235ccd4efb8a37b7e1155163d5"/>
  <p:tag name="KSO_WM_UNIT_DECORATE_INFO" val="{&quot;DecorateInfoH&quot;:{&quot;IsAbs&quot;:true},&quot;DecorateInfoW&quot;:{&quot;IsAbs&quot;:false},&quot;DecorateInfoX&quot;:{&quot;IsAbs&quot;:true,&quot;Pos&quot;:1},&quot;DecorateInfoY&quot;:{&quot;IsAbs&quot;:true,&quot;Pos&quot;:0},&quot;ReferentInfo&quot;:{&quot;Id&quot;:&quot;e3986779d47b437e9a7bcceaa0799318&quot;,&quot;X&quot;:{&quot;Pos&quot;:1},&quot;Y&quot;:{&quot;Pos&quot;:2}},&quot;whChangeMode&quot;:0}"/>
  <p:tag name="KSO_WM_UNIT_DIAGRAM_ISNUMVISUAL" val="0"/>
  <p:tag name="KSO_WM_UNIT_DIAGRAM_ISREFERUNIT" val="0"/>
  <p:tag name="KSO_WM_UNIT_FILL_FORE_SCHEMECOLOR_INDEX" val="15"/>
  <p:tag name="KSO_WM_UNIT_FILL_FORE_SCHEMECOLOR_INDEX_BRIGHTNESS" val="0"/>
  <p:tag name="KSO_WM_UNIT_FILL_TYPE" val="1"/>
  <p:tag name="KSO_WM_UNIT_HIGHLIGHT" val="0"/>
  <p:tag name="KSO_WM_UNIT_ID" val="diagram20212714_1*i*3"/>
  <p:tag name="KSO_WM_UNIT_INDEX" val="3"/>
  <p:tag name="KSO_WM_UNIT_LAYERLEVEL" val="1"/>
  <p:tag name="KSO_WM_UNIT_SM_LIMIT_TYPE" val="3"/>
  <p:tag name="KSO_WM_UNIT_TEXT_FILL_FORE_SCHEMECOLOR_INDEX" val="2"/>
  <p:tag name="KSO_WM_UNIT_TEXT_FILL_FORE_SCHEMECOLOR_INDEX_BRIGHTNESS" val="0"/>
  <p:tag name="KSO_WM_UNIT_TEXT_FILL_TYPE" val="1"/>
  <p:tag name="KSO_WM_UNIT_TYPE" val="i"/>
  <p:tag name="KSO_WM_UNIT_VALUE" val="54"/>
</p:tagLst>
</file>

<file path=ppt/tags/tag239.xml><?xml version="1.0" encoding="utf-8"?>
<p:tagLst xmlns:p="http://schemas.openxmlformats.org/presentationml/2006/main">
  <p:tag name="KSO_WM_BEAUTIFY_FLAG" val="#wm#"/>
  <p:tag name="KSO_WM_CHIP_DECFILLPROP" val="[]"/>
  <p:tag name="KSO_WM_CHIP_FILLPROP" val="[[{&quot;text_align&quot;:&quot;cm&quot;,&quot;text_direction&quot;:&quot;horizontal&quot;,&quot;support_big_font&quot;:false,&quot;picture_toward&quot;:0,&quot;picture_dockside&quot;:[],&quot;fill_id&quot;:&quot;df5c712fc297497380a16f2214b4abb2&quot;,&quot;fill_align&quot;:&quot;cm&quot;,&quot;chip_types&quot;:[&quot;picture&quot;,&quot;header&quot;]},{&quot;text_align&quot;:&quot;lm&quot;,&quot;text_direction&quot;:&quot;horizontal&quot;,&quot;support_features&quot;:[&quot;collage&quot;,&quot;carousel&quot;],&quot;support_big_font&quot;:false,&quot;picture_toward&quot;:0,&quot;picture_dockside&quot;:[],&quot;fill_id&quot;:&quot;3e9e6b7343cb4479804798c20b3c2800&quot;,&quot;fill_align&quot;:&quot;cm&quot;,&quot;chip_types&quot;:[&quot;text&quot;,&quot;picture&quot;]}],[{&quot;text_align&quot;:&quot;cm&quot;,&quot;text_direction&quot;:&quot;horizontal&quot;,&quot;support_big_font&quot;:false,&quot;picture_toward&quot;:0,&quot;picture_dockside&quot;:[],&quot;fill_id&quot;:&quot;df5c712fc297497380a16f2214b4abb2&quot;,&quot;fill_align&quot;:&quot;cm&quot;,&quot;chip_types&quot;:[&quot;header&quot;]},{&quot;text_align&quot;:&quot;lm&quot;,&quot;text_direction&quot;:&quot;horizontal&quot;,&quot;support_big_font&quot;:false,&quot;picture_toward&quot;:0,&quot;picture_dockside&quot;:[],&quot;fill_id&quot;:&quot;3e9e6b7343cb4479804798c20b3c2800&quot;,&quot;fill_align&quot;:&quot;cm&quot;,&quot;chip_types&quot;:[&quot;diagram&quot;,&quot;chart&quot;,&quot;table&quot;,&quot;video&quot;]}]]"/>
  <p:tag name="KSO_WM_CHIP_GROUPID" val="5f71a5bf747e3ea6e293b57c"/>
  <p:tag name="KSO_WM_CHIP_INFOS" val="{&quot;type&quot;:0,&quot;layout_type&quot;:&quot;leftright&quot;,&quot;layout_feature&quot;:1,&quot;aspect_ratio&quot;:&quot;16:9&quot;,&quot;same_font_size&quot;:false,&quot;diagram&quot;:{&quot;type&quot;:[],&quot;direction&quot;:0,&quot;isSupportDecBetweenItems&quot;:false},&quot;tags&quot;:{&quot;style&quot;:[&quot;商务&quot;,&quot;简约&quot;,&quot;文艺清新&quot;,&quot;中国风&quot;,&quot;卡通&quot;,&quot;欧美风&quot;,&quot;黑板风&quot;,&quot;渐变风&quot;,&quot;党政风&quot;]},&quot;slide_type&quot;:[&quot;text&quot;]}"/>
  <p:tag name="KSO_WM_CHIP_XID" val="5f71ae53747e3ea6e293f8b1"/>
  <p:tag name="KSO_WM_SLIDE_BACKGROUND_TYPE" val="general"/>
  <p:tag name="KSO_WM_SLIDE_BK_DARK_LIGHT" val="2"/>
  <p:tag name="KSO_WM_SLIDE_CAN_ADD_NAVIGATION" val="1"/>
  <p:tag name="KSO_WM_SLIDE_ID" val="diagram20212714_1"/>
  <p:tag name="KSO_WM_SLIDE_INDEX" val="1"/>
  <p:tag name="KSO_WM_SLIDE_ITEM_CNT" val="0"/>
  <p:tag name="KSO_WM_SLIDE_LAYOUT" val="a_f"/>
  <p:tag name="KSO_WM_SLIDE_LAYOUT_CNT" val="1_1"/>
  <p:tag name="KSO_WM_SLIDE_LAYOUT_INFO" val="{&quot;direction&quot;:1,&quot;id&quot;:&quot;2021-04-01T15:44:13&quot;,&quot;maxSize&quot;:{&quot;size1&quot;:32.5},&quot;minSize&quot;:{&quot;size1&quot;:27.6},&quot;normalSize&quot;:{&quot;size1&quot;:29.787500000000005},&quot;subLayout&quot;:[{&quot;id&quot;:&quot;2021-04-01T15:44:13&quot;,&quot;margin&quot;:{&quot;bottom&quot;:8.043000221252441,&quot;left&quot;:2.5399999618530273,&quot;right&quot;:0.02600000612437725,&quot;top&quot;:5.502999782562256},&quot;type&quot;:0},{&quot;id&quot;:&quot;2021-04-01T15:44:13&quot;,&quot;margin&quot;:{&quot;bottom&quot;:1.6929999589920044,&quot;left&quot;:1.6670000553131104,&quot;right&quot;:1.6929999589920044,&quot;top&quot;:1.6929999589920044},&quot;type&quot;:0}],&quot;type&quot;:0}"/>
  <p:tag name="KSO_WM_SLIDE_POSITION" val="72*0"/>
  <p:tag name="KSO_WM_SLIDE_RATIO" val="1.777778"/>
  <p:tag name="KSO_WM_SLIDE_SIZE" val="840*539"/>
  <p:tag name="KSO_WM_SLIDE_SUBTYPE" val="pureTxt"/>
  <p:tag name="KSO_WM_SLIDE_SUPPORT_FEATURE_TYPE" val="0"/>
  <p:tag name="KSO_WM_SLIDE_TYPE" val="text"/>
  <p:tag name="KSO_WM_TAG_VERSION" val="1.0"/>
  <p:tag name="KSO_WM_TEMPLATE_ASSEMBLE_GROUPID" val="60656f654054ed1e2fb80950"/>
  <p:tag name="KSO_WM_TEMPLATE_ASSEMBLE_XID" val="60656f654054ed1e2fb80950"/>
  <p:tag name="KSO_WM_TEMPLATE_CATEGORY" val="diagram"/>
  <p:tag name="KSO_WM_TEMPLATE_COLOR_TYPE" val="1"/>
  <p:tag name="KSO_WM_TEMPLATE_INDEX" val="20212714"/>
  <p:tag name="KSO_WM_TEMPLATE_MASTER_TYPE" val="0"/>
  <p:tag name="KSO_WM_TEMPLATE_SUBCATEGORY" val="21"/>
</p:tagLst>
</file>

<file path=ppt/tags/tag240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2*i*2"/>
  <p:tag name="KSO_WM_UNIT_INDEX" val="2"/>
  <p:tag name="KSO_WM_UNIT_LAYERLEVEL" val="1"/>
  <p:tag name="KSO_WM_UNIT_TEXT_FILL_FORE_SCHEMECOLOR_INDEX" val="13"/>
  <p:tag name="KSO_WM_UNIT_TEXT_FILL_FORE_SCHEMECOLOR_INDEX_BRIGHTNESS" val="0.15"/>
  <p:tag name="KSO_WM_UNIT_TEXT_FILL_TYPE" val="1"/>
  <p:tag name="KSO_WM_UNIT_TYPE" val="i"/>
</p:tagLst>
</file>

<file path=ppt/tags/tag241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2*i*3"/>
  <p:tag name="KSO_WM_UNIT_INDEX" val="3"/>
  <p:tag name="KSO_WM_UNIT_LAYERLEVEL" val="1"/>
  <p:tag name="KSO_WM_UNIT_TEXT_FILL_FORE_SCHEMECOLOR_INDEX" val="13"/>
  <p:tag name="KSO_WM_UNIT_TEXT_FILL_FORE_SCHEMECOLOR_INDEX_BRIGHTNESS" val="0.15"/>
  <p:tag name="KSO_WM_UNIT_TEXT_FILL_TYPE" val="1"/>
  <p:tag name="KSO_WM_UNIT_TYPE" val="i"/>
</p:tagLst>
</file>

<file path=ppt/tags/tag242.xml><?xml version="1.0" encoding="utf-8"?>
<p:tagLst xmlns:p="http://schemas.openxmlformats.org/presentationml/2006/main">
  <p:tag name="KSO_WM_BEAUTIFY_FLAG" val="#wm#"/>
  <p:tag name="KSO_WM_TAG_VERSION" val="1.0"/>
  <p:tag name="KSO_WM_TEMPLATE_CATEGORY" val="diagram"/>
  <p:tag name="KSO_WM_TEMPLATE_INDEX" val="20202576"/>
  <p:tag name="KSO_WM_UNIT_COMPATIBLE" val="0"/>
  <p:tag name="KSO_WM_UNIT_DIAGRAM_IS_NEED_ADD_PATH_ANIM" val="0"/>
  <p:tag name="KSO_WM_UNIT_DIAGRAM_ISNUMVISUAL" val="0"/>
  <p:tag name="KSO_WM_UNIT_DIAGRAM_ISREFERUNIT" val="0"/>
  <p:tag name="KSO_WM_UNIT_FILL_BACK_SCHEMECOLOR_INDEX" val="16"/>
  <p:tag name="KSO_WM_UNIT_FILL_BACK_SCHEMECOLOR_INDEX_BRIGHTNESS" val="0"/>
  <p:tag name="KSO_WM_UNIT_FILL_FORE_SCHEMECOLOR_INDEX" val="16"/>
  <p:tag name="KSO_WM_UNIT_FILL_FORE_SCHEMECOLOR_INDEX_BRIGHTNESS" val="-0.15"/>
  <p:tag name="KSO_WM_UNIT_FILL_TYPE" val="2"/>
  <p:tag name="KSO_WM_UNIT_HIGHLIGHT" val="0"/>
  <p:tag name="KSO_WM_UNIT_ID" val="diagram20202576_1*i*1"/>
  <p:tag name="KSO_WM_UNIT_INDEX" val="1"/>
  <p:tag name="KSO_WM_UNIT_LAYERLEVEL" val="1"/>
  <p:tag name="KSO_WM_UNIT_TEXT_FILL_FORE_SCHEMECOLOR_INDEX" val="14"/>
  <p:tag name="KSO_WM_UNIT_TEXT_FILL_FORE_SCHEMECOLOR_INDEX_BRIGHTNESS" val="0"/>
  <p:tag name="KSO_WM_UNIT_TEXT_FILL_TYPE" val="1"/>
  <p:tag name="KSO_WM_UNIT_TYPE" val="i"/>
</p:tagLst>
</file>

<file path=ppt/tags/tag243.xml><?xml version="1.0" encoding="utf-8"?>
<p:tagLst xmlns:p="http://schemas.openxmlformats.org/presentationml/2006/main">
  <p:tag name="KSO_WM_BEAUTIFY_FLAG" val="#wm#"/>
  <p:tag name="KSO_WM_TAG_VERSION" val="1.0"/>
  <p:tag name="KSO_WM_TEMPLATE_CATEGORY" val="diagram"/>
  <p:tag name="KSO_WM_TEMPLATE_INDEX" val="20202576"/>
  <p:tag name="KSO_WM_UNIT_COMPATIBLE" val="0"/>
  <p:tag name="KSO_WM_UNIT_DIAGRAM_IS_NEED_ADD_PATH_ANIM" val="0"/>
  <p:tag name="KSO_WM_UNIT_DIAGRAM_ISNUMVISUAL" val="0"/>
  <p:tag name="KSO_WM_UNIT_DIAGRAM_ISREFERUNIT" val="0"/>
  <p:tag name="KSO_WM_UNIT_FILL_FORE_SCHEMECOLOR_INDEX" val="16"/>
  <p:tag name="KSO_WM_UNIT_FILL_FORE_SCHEMECOLOR_INDEX_BRIGHTNESS" val="0"/>
  <p:tag name="KSO_WM_UNIT_FILL_TYPE" val="1"/>
  <p:tag name="KSO_WM_UNIT_HIGHLIGHT" val="0"/>
  <p:tag name="KSO_WM_UNIT_ID" val="diagram20202576_1*i*2"/>
  <p:tag name="KSO_WM_UNIT_INDEX" val="2"/>
  <p:tag name="KSO_WM_UNIT_LAYERLEVEL" val="1"/>
  <p:tag name="KSO_WM_UNIT_LINE_FILL_TYPE" val="2"/>
  <p:tag name="KSO_WM_UNIT_LINE_FORE_SCHEMECOLOR_INDEX" val="5"/>
  <p:tag name="KSO_WM_UNIT_LINE_FORE_SCHEMECOLOR_INDEX_BRIGHTNESS" val="0"/>
  <p:tag name="KSO_WM_UNIT_TEXT_FILL_FORE_SCHEMECOLOR_INDEX" val="14"/>
  <p:tag name="KSO_WM_UNIT_TEXT_FILL_FORE_SCHEMECOLOR_INDEX_BRIGHTNESS" val="0"/>
  <p:tag name="KSO_WM_UNIT_TEXT_FILL_TYPE" val="1"/>
  <p:tag name="KSO_WM_UNIT_TYPE" val="i"/>
</p:tagLst>
</file>

<file path=ppt/tags/tag244.xml><?xml version="1.0" encoding="utf-8"?>
<p:tagLst xmlns:p="http://schemas.openxmlformats.org/presentationml/2006/main">
  <p:tag name="KSO_WM_BEAUTIFY_FLAG" val="#wm#"/>
  <p:tag name="KSO_WM_TAG_VERSION" val="1.0"/>
  <p:tag name="KSO_WM_TEMPLATE_CATEGORY" val="diagram"/>
  <p:tag name="KSO_WM_TEMPLATE_INDEX" val="20202576"/>
  <p:tag name="KSO_WM_UNIT_COMPATIBLE" val="0"/>
  <p:tag name="KSO_WM_UNIT_DIAGRAM_IS_NEED_ADD_PATH_ANIM" val="0"/>
  <p:tag name="KSO_WM_UNIT_DIAGRAM_ISNUMVISUAL" val="0"/>
  <p:tag name="KSO_WM_UNIT_DIAGRAM_ISREFERUNIT" val="0"/>
  <p:tag name="KSO_WM_UNIT_HIGHLIGHT" val="0"/>
  <p:tag name="KSO_WM_UNIT_ID" val="diagram20202576_1*i*3"/>
  <p:tag name="KSO_WM_UNIT_INDEX" val="3"/>
  <p:tag name="KSO_WM_UNIT_LAYERLEVEL" val="1"/>
  <p:tag name="KSO_WM_UNIT_LINE_FILL_TYPE" val="2"/>
  <p:tag name="KSO_WM_UNIT_LINE_FORE_SCHEMECOLOR_INDEX" val="5"/>
  <p:tag name="KSO_WM_UNIT_LINE_FORE_SCHEMECOLOR_INDEX_BRIGHTNESS" val="0.4"/>
  <p:tag name="KSO_WM_UNIT_TEXT_FILL_FORE_SCHEMECOLOR_INDEX" val="14"/>
  <p:tag name="KSO_WM_UNIT_TEXT_FILL_FORE_SCHEMECOLOR_INDEX_BRIGHTNESS" val="0"/>
  <p:tag name="KSO_WM_UNIT_TEXT_FILL_TYPE" val="1"/>
  <p:tag name="KSO_WM_UNIT_TYPE" val="i"/>
</p:tagLst>
</file>

<file path=ppt/tags/tag245.xml><?xml version="1.0" encoding="utf-8"?>
<p:tagLst xmlns:p="http://schemas.openxmlformats.org/presentationml/2006/main">
  <p:tag name="KSO_WM_BEAUTIFY_FLAG" val="#wm#"/>
  <p:tag name="KSO_WM_TAG_VERSION" val="1.0"/>
  <p:tag name="KSO_WM_TEMPLATE_CATEGORY" val="diagram"/>
  <p:tag name="KSO_WM_TEMPLATE_INDEX" val="20202576"/>
  <p:tag name="KSO_WM_UNIT_COMPATIBLE" val="0"/>
  <p:tag name="KSO_WM_UNIT_DIAGRAM_IS_NEED_ADD_PATH_ANIM" val="0"/>
  <p:tag name="KSO_WM_UNIT_DIAGRAM_ISNUMVISUAL" val="0"/>
  <p:tag name="KSO_WM_UNIT_DIAGRAM_ISREFERUNIT" val="0"/>
  <p:tag name="KSO_WM_UNIT_HIGHLIGHT" val="0"/>
  <p:tag name="KSO_WM_UNIT_ID" val="diagram20202576_1*i*4"/>
  <p:tag name="KSO_WM_UNIT_INDEX" val="4"/>
  <p:tag name="KSO_WM_UNIT_LAYERLEVEL" val="1"/>
  <p:tag name="KSO_WM_UNIT_LINE_FILL_TYPE" val="2"/>
  <p:tag name="KSO_WM_UNIT_LINE_FORE_SCHEMECOLOR_INDEX" val="5"/>
  <p:tag name="KSO_WM_UNIT_LINE_FORE_SCHEMECOLOR_INDEX_BRIGHTNESS" val="0.6"/>
  <p:tag name="KSO_WM_UNIT_TEXT_FILL_FORE_SCHEMECOLOR_INDEX" val="14"/>
  <p:tag name="KSO_WM_UNIT_TEXT_FILL_FORE_SCHEMECOLOR_INDEX_BRIGHTNESS" val="0"/>
  <p:tag name="KSO_WM_UNIT_TEXT_FILL_TYPE" val="1"/>
  <p:tag name="KSO_WM_UNIT_TYPE" val="i"/>
</p:tagLst>
</file>

<file path=ppt/tags/tag246.xml><?xml version="1.0" encoding="utf-8"?>
<p:tagLst xmlns:p="http://schemas.openxmlformats.org/presentationml/2006/main">
  <p:tag name="KSO_WM_BEAUTIFY_FLAG" val="#wm#"/>
  <p:tag name="KSO_WM_TAG_VERSION" val="1.0"/>
  <p:tag name="KSO_WM_TEMPLATE_CATEGORY" val="diagram"/>
  <p:tag name="KSO_WM_TEMPLATE_INDEX" val="20202576"/>
  <p:tag name="KSO_WM_UNIT_COMPATIBLE" val="0"/>
  <p:tag name="KSO_WM_UNIT_DIAGRAM_IS_NEED_ADD_PATH_ANIM" val="0"/>
  <p:tag name="KSO_WM_UNIT_DIAGRAM_ISNUMVISUAL" val="0"/>
  <p:tag name="KSO_WM_UNIT_DIAGRAM_ISREFERUNIT" val="0"/>
  <p:tag name="KSO_WM_UNIT_HIGHLIGHT" val="0"/>
  <p:tag name="KSO_WM_UNIT_ID" val="diagram20202576_1*i*5"/>
  <p:tag name="KSO_WM_UNIT_INDEX" val="5"/>
  <p:tag name="KSO_WM_UNIT_LAYERLEVEL" val="1"/>
  <p:tag name="KSO_WM_UNIT_TYPE" val="i"/>
</p:tagLst>
</file>

<file path=ppt/tags/tag247.xml><?xml version="1.0" encoding="utf-8"?>
<p:tagLst xmlns:p="http://schemas.openxmlformats.org/presentationml/2006/main">
  <p:tag name="KSO_WM_BEAUTIFY_FLAG" val="#wm#"/>
  <p:tag name="KSO_WM_TAG_VERSION" val="1.0"/>
  <p:tag name="KSO_WM_TEMPLATE_CATEGORY" val="diagram"/>
  <p:tag name="KSO_WM_TEMPLATE_INDEX" val="20202576"/>
  <p:tag name="KSO_WM_UNIT_COMPATIBLE" val="0"/>
  <p:tag name="KSO_WM_UNIT_DIAGRAM_IS_NEED_ADD_PATH_ANIM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02576_1*i*6"/>
  <p:tag name="KSO_WM_UNIT_INDEX" val="6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248.xml><?xml version="1.0" encoding="utf-8"?>
<p:tagLst xmlns:p="http://schemas.openxmlformats.org/presentationml/2006/main">
  <p:tag name="KSO_WM_BEAUTIFY_FLAG" val="#wm#"/>
  <p:tag name="KSO_WM_TAG_VERSION" val="1.0"/>
  <p:tag name="KSO_WM_TEMPLATE_CATEGORY" val="diagram"/>
  <p:tag name="KSO_WM_TEMPLATE_INDEX" val="20202576"/>
  <p:tag name="KSO_WM_UNIT_COMPATIBLE" val="0"/>
  <p:tag name="KSO_WM_UNIT_DIAGRAM_IS_NEED_ADD_PATH_ANIM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02576_1*i*7"/>
  <p:tag name="KSO_WM_UNIT_INDEX" val="7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249.xml><?xml version="1.0" encoding="utf-8"?>
<p:tagLst xmlns:p="http://schemas.openxmlformats.org/presentationml/2006/main">
  <p:tag name="KSO_WM_BEAUTIFY_FLAG" val="#wm#"/>
  <p:tag name="KSO_WM_TAG_VERSION" val="1.0"/>
  <p:tag name="KSO_WM_TEMPLATE_CATEGORY" val="diagram"/>
  <p:tag name="KSO_WM_TEMPLATE_INDEX" val="20202576"/>
  <p:tag name="KSO_WM_UNIT_COMPATIBLE" val="0"/>
  <p:tag name="KSO_WM_UNIT_DIAGRAM_IS_NEED_ADD_PATH_ANIM" val="0"/>
  <p:tag name="KSO_WM_UNIT_DIAGRAM_ISNUMVISUAL" val="0"/>
  <p:tag name="KSO_WM_UNIT_DIAGRAM_ISREFERUNIT" val="0"/>
  <p:tag name="KSO_WM_UNIT_HIGHLIGHT" val="0"/>
  <p:tag name="KSO_WM_UNIT_ID" val="diagram20202576_1*f*1"/>
  <p:tag name="KSO_WM_UNIT_INDEX" val="1"/>
  <p:tag name="KSO_WM_UNIT_LAYERLEVEL" val="1"/>
  <p:tag name="KSO_WM_UNIT_NOCLEAR" val="1"/>
  <p:tag name="KSO_WM_UNIT_PRESET_TEXT" val="单击此处添加小标题&#13;点击此处添加正文，文字是您思想的提炼，为了最终呈现发布的良好效果，请尽量言简意赅的阐述观点；根据需要可酌情增减文字，以便观者可以准确理解您所传达的信息。"/>
  <p:tag name="KSO_WM_UNIT_SHOW_EDIT_AREA_INDICATION" val="0"/>
  <p:tag name="KSO_WM_UNIT_TEXT_FILL_FORE_SCHEMECOLOR_INDEX" val="13"/>
  <p:tag name="KSO_WM_UNIT_TEXT_FILL_FORE_SCHEMECOLOR_INDEX_BRIGHTNESS" val="0.25"/>
  <p:tag name="KSO_WM_UNIT_TEXT_FILL_TYPE" val="1"/>
  <p:tag name="KSO_WM_UNIT_TEXT_PART_ID_V2" val="d-3-1"/>
  <p:tag name="KSO_WM_UNIT_TYPE" val="f"/>
  <p:tag name="KSO_WM_UNIT_VALUE" val="156"/>
</p:tagLst>
</file>

<file path=ppt/tags/tag250.xml><?xml version="1.0" encoding="utf-8"?>
<p:tagLst xmlns:p="http://schemas.openxmlformats.org/presentationml/2006/main">
  <p:tag name="KSO_WM_TAG_VERSION" val="1.0"/>
  <p:tag name="KSO_WM_TEMPLATE_CATEGORY" val="diagram"/>
  <p:tag name="KSO_WM_TEMPLATE_INDEX" val="20202576"/>
  <p:tag name="KSO_WM_UNIT_COMPATIBLE" val="0"/>
  <p:tag name="KSO_WM_UNIT_DIAGRAM_IS_NEED_ADD_PATH_ANIM" val="0"/>
  <p:tag name="KSO_WM_UNIT_DIAGRAM_ISNUMVISUAL" val="0"/>
  <p:tag name="KSO_WM_UNIT_DIAGRAM_ISREFERUNIT" val="0"/>
  <p:tag name="KSO_WM_UNIT_HIGHLIGHT" val="0"/>
  <p:tag name="KSO_WM_UNIT_ID" val="diagram20202576_1*f*2"/>
  <p:tag name="KSO_WM_UNIT_LAYERLEVEL" val="1"/>
  <p:tag name="KSO_WM_UNIT_NOCLEAR" val="1"/>
  <p:tag name="KSO_WM_UNIT_PRESET_TEXT" val="单击此处添加小标题&#13;点击此处添加正文，文字是您思想的提炼，为了最终呈现发布的良好效果，请尽量言简意赅的阐述观点；根据需要可酌情增减文字。&#13;您的正文已经字字珠玑，但信息却千丝万缕，需要用更多的文字来表达&#13;但请您尽可能提炼思想的精髓&#13;恰如其分的表达观点，往往事半功倍&#13;为了能让您有更直观的字数感受，并进一步方便使用，我们为您标注了最适合的位置。您输入的文字到这里时，就是最佳视觉效果。"/>
  <p:tag name="KSO_WM_UNIT_SHOW_EDIT_AREA_INDICATION" val="0"/>
  <p:tag name="KSO_WM_UNIT_TEXT_FILL_FORE_SCHEMECOLOR_INDEX" val="13"/>
  <p:tag name="KSO_WM_UNIT_TEXT_FILL_FORE_SCHEMECOLOR_INDEX_BRIGHTNESS" val="0.25"/>
  <p:tag name="KSO_WM_UNIT_TEXT_FILL_TYPE" val="1"/>
  <p:tag name="KSO_WM_UNIT_TEXT_PART_ID_V2" val="d-3-1"/>
  <p:tag name="KSO_WM_UNIT_VALUE" val="351"/>
</p:tagLst>
</file>

<file path=ppt/tags/tag251.xml><?xml version="1.0" encoding="utf-8"?>
<p:tagLst xmlns:p="http://schemas.openxmlformats.org/presentationml/2006/main">
  <p:tag name="KSO_WM_BEAUTIFY_FLAG" val="#wm#"/>
  <p:tag name="KSO_WM_TAG_VERSION" val="1.0"/>
  <p:tag name="KSO_WM_TEMPLATE_CATEGORY" val="diagram"/>
  <p:tag name="KSO_WM_TEMPLATE_INDEX" val="20202576"/>
  <p:tag name="KSO_WM_UNIT_COMPATIBLE" val="0"/>
  <p:tag name="KSO_WM_UNIT_DIAGRAM_IS_NEED_ADD_PATH_ANIM" val="0"/>
  <p:tag name="KSO_WM_UNIT_DIAGRAM_ISNUMVISUAL" val="0"/>
  <p:tag name="KSO_WM_UNIT_DIAGRAM_ISREFERUNIT" val="0"/>
  <p:tag name="KSO_WM_UNIT_HIGHLIGHT" val="0"/>
  <p:tag name="KSO_WM_UNIT_ID" val="diagram20202576_1*i*8"/>
  <p:tag name="KSO_WM_UNIT_INDEX" val="8"/>
  <p:tag name="KSO_WM_UNIT_LAYERLEVEL" val="1"/>
  <p:tag name="KSO_WM_UNIT_TYPE" val="i"/>
</p:tagLst>
</file>

<file path=ppt/tags/tag252.xml><?xml version="1.0" encoding="utf-8"?>
<p:tagLst xmlns:p="http://schemas.openxmlformats.org/presentationml/2006/main">
  <p:tag name="KSO_WM_BEAUTIFY_FLAG" val="#wm#"/>
  <p:tag name="KSO_WM_TAG_VERSION" val="1.0"/>
  <p:tag name="KSO_WM_TEMPLATE_CATEGORY" val="diagram"/>
  <p:tag name="KSO_WM_TEMPLATE_INDEX" val="20202576"/>
  <p:tag name="KSO_WM_UNIT_COMPATIBLE" val="0"/>
  <p:tag name="KSO_WM_UNIT_DIAGRAM_IS_NEED_ADD_PATH_ANIM" val="0"/>
  <p:tag name="KSO_WM_UNIT_DIAGRAM_ISNUMVISUAL" val="0"/>
  <p:tag name="KSO_WM_UNIT_DIAGRAM_ISREFERUNIT" val="0"/>
  <p:tag name="KSO_WM_UNIT_FILL_FORE_SCHEMECOLOR_INDEX" val="5"/>
  <p:tag name="KSO_WM_UNIT_FILL_FORE_SCHEMECOLOR_INDEX_BRIGHTNESS" val="0.8"/>
  <p:tag name="KSO_WM_UNIT_FILL_TYPE" val="1"/>
  <p:tag name="KSO_WM_UNIT_HIGHLIGHT" val="0"/>
  <p:tag name="KSO_WM_UNIT_ID" val="diagram20202576_1*i*9"/>
  <p:tag name="KSO_WM_UNIT_INDEX" val="9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253.xml><?xml version="1.0" encoding="utf-8"?>
<p:tagLst xmlns:p="http://schemas.openxmlformats.org/presentationml/2006/main">
  <p:tag name="KSO_WM_BEAUTIFY_FLAG" val="#wm#"/>
  <p:tag name="KSO_WM_TAG_VERSION" val="1.0"/>
  <p:tag name="KSO_WM_TEMPLATE_CATEGORY" val="diagram"/>
  <p:tag name="KSO_WM_TEMPLATE_INDEX" val="20202576"/>
  <p:tag name="KSO_WM_UNIT_COMPATIBLE" val="0"/>
  <p:tag name="KSO_WM_UNIT_DIAGRAM_IS_NEED_ADD_PATH_ANIM" val="0"/>
  <p:tag name="KSO_WM_UNIT_DIAGRAM_ISNUMVISUAL" val="0"/>
  <p:tag name="KSO_WM_UNIT_DIAGRAM_ISREFERUNIT" val="0"/>
  <p:tag name="KSO_WM_UNIT_FILL_FORE_SCHEMECOLOR_INDEX" val="5"/>
  <p:tag name="KSO_WM_UNIT_FILL_FORE_SCHEMECOLOR_INDEX_BRIGHTNESS" val="0.8"/>
  <p:tag name="KSO_WM_UNIT_FILL_TYPE" val="1"/>
  <p:tag name="KSO_WM_UNIT_HIGHLIGHT" val="0"/>
  <p:tag name="KSO_WM_UNIT_ID" val="diagram20202576_1*i*10"/>
  <p:tag name="KSO_WM_UNIT_INDEX" val="10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254.xml><?xml version="1.0" encoding="utf-8"?>
<p:tagLst xmlns:p="http://schemas.openxmlformats.org/presentationml/2006/main">
  <p:tag name="KSO_WM_BEAUTIFY_FLAG" val="#wm#"/>
  <p:tag name="KSO_WM_TAG_VERSION" val="1.0"/>
  <p:tag name="KSO_WM_TEMPLATE_CATEGORY" val="diagram"/>
  <p:tag name="KSO_WM_TEMPLATE_INDEX" val="20202576"/>
  <p:tag name="KSO_WM_UNIT_COMPATIBLE" val="0"/>
  <p:tag name="KSO_WM_UNIT_DIAGRAM_IS_NEED_ADD_PATH_ANIM" val="0"/>
  <p:tag name="KSO_WM_UNIT_DIAGRAM_ISNUMVISUAL" val="0"/>
  <p:tag name="KSO_WM_UNIT_DIAGRAM_ISREFERUNIT" val="0"/>
  <p:tag name="KSO_WM_UNIT_HIGHLIGHT" val="0"/>
  <p:tag name="KSO_WM_UNIT_ID" val="diagram20202576_1*i*11"/>
  <p:tag name="KSO_WM_UNIT_INDEX" val="11"/>
  <p:tag name="KSO_WM_UNIT_LAYERLEVEL" val="1"/>
  <p:tag name="KSO_WM_UNIT_TYPE" val="i"/>
</p:tagLst>
</file>

<file path=ppt/tags/tag255.xml><?xml version="1.0" encoding="utf-8"?>
<p:tagLst xmlns:p="http://schemas.openxmlformats.org/presentationml/2006/main">
  <p:tag name="KSO_WM_BEAUTIFY_FLAG" val="#wm#"/>
  <p:tag name="KSO_WM_TAG_VERSION" val="1.0"/>
  <p:tag name="KSO_WM_TEMPLATE_CATEGORY" val="diagram"/>
  <p:tag name="KSO_WM_TEMPLATE_INDEX" val="20202576"/>
  <p:tag name="KSO_WM_UNIT_COMPATIBLE" val="0"/>
  <p:tag name="KSO_WM_UNIT_DIAGRAM_IS_NEED_ADD_PATH_ANIM" val="0"/>
  <p:tag name="KSO_WM_UNIT_DIAGRAM_ISNUMVISUAL" val="0"/>
  <p:tag name="KSO_WM_UNIT_DIAGRAM_ISREFERUNIT" val="0"/>
  <p:tag name="KSO_WM_UNIT_FILL_FORE_SCHEMECOLOR_INDEX" val="5"/>
  <p:tag name="KSO_WM_UNIT_FILL_FORE_SCHEMECOLOR_INDEX_BRIGHTNESS" val="0.8"/>
  <p:tag name="KSO_WM_UNIT_FILL_TYPE" val="1"/>
  <p:tag name="KSO_WM_UNIT_HIGHLIGHT" val="0"/>
  <p:tag name="KSO_WM_UNIT_ID" val="diagram20202576_1*i*12"/>
  <p:tag name="KSO_WM_UNIT_INDEX" val="12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256.xml><?xml version="1.0" encoding="utf-8"?>
<p:tagLst xmlns:p="http://schemas.openxmlformats.org/presentationml/2006/main">
  <p:tag name="KSO_WM_BEAUTIFY_FLAG" val="#wm#"/>
  <p:tag name="KSO_WM_TAG_VERSION" val="1.0"/>
  <p:tag name="KSO_WM_TEMPLATE_CATEGORY" val="diagram"/>
  <p:tag name="KSO_WM_TEMPLATE_INDEX" val="20202576"/>
  <p:tag name="KSO_WM_UNIT_COMPATIBLE" val="0"/>
  <p:tag name="KSO_WM_UNIT_DIAGRAM_IS_NEED_ADD_PATH_ANIM" val="0"/>
  <p:tag name="KSO_WM_UNIT_DIAGRAM_ISNUMVISUAL" val="0"/>
  <p:tag name="KSO_WM_UNIT_DIAGRAM_ISREFERUNIT" val="0"/>
  <p:tag name="KSO_WM_UNIT_FILL_FORE_SCHEMECOLOR_INDEX" val="5"/>
  <p:tag name="KSO_WM_UNIT_FILL_FORE_SCHEMECOLOR_INDEX_BRIGHTNESS" val="0.8"/>
  <p:tag name="KSO_WM_UNIT_FILL_TYPE" val="1"/>
  <p:tag name="KSO_WM_UNIT_HIGHLIGHT" val="0"/>
  <p:tag name="KSO_WM_UNIT_ID" val="diagram20202576_1*i*13"/>
  <p:tag name="KSO_WM_UNIT_INDEX" val="13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257.xml><?xml version="1.0" encoding="utf-8"?>
<p:tagLst xmlns:p="http://schemas.openxmlformats.org/presentationml/2006/main">
  <p:tag name="KSO_WM_BEAUTIFY_FLAG" val="#wm#"/>
  <p:tag name="KSO_WM_TAG_VERSION" val="1.0"/>
  <p:tag name="KSO_WM_TEMPLATE_CATEGORY" val="diagram"/>
  <p:tag name="KSO_WM_TEMPLATE_INDEX" val="20202576"/>
  <p:tag name="KSO_WM_UNIT_COMPATIBLE" val="0"/>
  <p:tag name="KSO_WM_UNIT_DIAGRAM_IS_NEED_ADD_PATH_ANIM" val="0"/>
  <p:tag name="KSO_WM_UNIT_DIAGRAM_ISNUMVISUAL" val="0"/>
  <p:tag name="KSO_WM_UNIT_DIAGRAM_ISREFERUNIT" val="0"/>
  <p:tag name="KSO_WM_UNIT_HIGHLIGHT" val="0"/>
  <p:tag name="KSO_WM_UNIT_ID" val="diagram20202576_1*i*14"/>
  <p:tag name="KSO_WM_UNIT_INDEX" val="14"/>
  <p:tag name="KSO_WM_UNIT_LAYERLEVEL" val="1"/>
  <p:tag name="KSO_WM_UNIT_LINE_FILL_TYPE" val="2"/>
  <p:tag name="KSO_WM_UNIT_LINE_FORE_SCHEMECOLOR_INDEX" val="14"/>
  <p:tag name="KSO_WM_UNIT_LINE_FORE_SCHEMECOLOR_INDEX_BRIGHTNESS" val="-0.15"/>
  <p:tag name="KSO_WM_UNIT_TYPE" val="i"/>
</p:tagLst>
</file>

<file path=ppt/tags/tag258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diagram20202576_1"/>
  <p:tag name="KSO_WM_SLIDE_INDEX" val="1"/>
  <p:tag name="KSO_WM_SLIDE_ITEM_CNT" val="0"/>
  <p:tag name="KSO_WM_SLIDE_LAYOUT" val="f"/>
  <p:tag name="KSO_WM_SLIDE_LAYOUT_CNT" val="2"/>
  <p:tag name="KSO_WM_SLIDE_POSITION" val="0*0"/>
  <p:tag name="KSO_WM_SLIDE_SIZE" val="960*540"/>
  <p:tag name="KSO_WM_SLIDE_SUBTYPE" val="pureTxt"/>
  <p:tag name="KSO_WM_SLIDE_TYPE" val="text"/>
  <p:tag name="KSO_WM_TAG_VERSION" val="1.0"/>
  <p:tag name="KSO_WM_TEMPLATE_CATEGORY" val="diagram"/>
  <p:tag name="KSO_WM_TEMPLATE_COLOR_TYPE" val="0"/>
  <p:tag name="KSO_WM_TEMPLATE_INDEX" val="20202576"/>
  <p:tag name="KSO_WM_TEMPLATE_MASTER_THUMB_INDEX" val="0"/>
  <p:tag name="KSO_WM_TEMPLATE_MASTER_TYPE" val="0"/>
  <p:tag name="KSO_WM_TEMPLATE_SUBCATEGORY" val="0"/>
  <p:tag name="KSO_WM_UNIT_SHOW_EDIT_AREA_INDICATION" val="0"/>
</p:tagLst>
</file>

<file path=ppt/tags/tag259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2*i*2"/>
  <p:tag name="KSO_WM_UNIT_INDEX" val="2"/>
  <p:tag name="KSO_WM_UNIT_LAYERLEVEL" val="1"/>
  <p:tag name="KSO_WM_UNIT_TEXT_FILL_FORE_SCHEMECOLOR_INDEX" val="13"/>
  <p:tag name="KSO_WM_UNIT_TEXT_FILL_FORE_SCHEMECOLOR_INDEX_BRIGHTNESS" val="0.15"/>
  <p:tag name="KSO_WM_UNIT_TEXT_FILL_TYPE" val="1"/>
  <p:tag name="KSO_WM_UNIT_TYPE" val="i"/>
</p:tagLst>
</file>

<file path=ppt/tags/tag260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2*i*3"/>
  <p:tag name="KSO_WM_UNIT_INDEX" val="3"/>
  <p:tag name="KSO_WM_UNIT_LAYERLEVEL" val="1"/>
  <p:tag name="KSO_WM_UNIT_TEXT_FILL_FORE_SCHEMECOLOR_INDEX" val="13"/>
  <p:tag name="KSO_WM_UNIT_TEXT_FILL_FORE_SCHEMECOLOR_INDEX_BRIGHTNESS" val="0.15"/>
  <p:tag name="KSO_WM_UNIT_TEXT_FILL_TYPE" val="1"/>
  <p:tag name="KSO_WM_UNIT_TYPE" val="i"/>
</p:tagLst>
</file>

<file path=ppt/tags/tag261.xml><?xml version="1.0" encoding="utf-8"?>
<p:tagLst xmlns:p="http://schemas.openxmlformats.org/presentationml/2006/main">
  <p:tag name="KSO_WM_ASSEMBLE_CHIP_INDEX" val="beadb63e9148486e9abfcb4c83d7d839"/>
  <p:tag name="KSO_WM_BEAUTIFY_FLAG" val="#wm#"/>
  <p:tag name="KSO_WM_CHIP_FILLAREA_FILL_RULE" val="{&quot;fill_align&quot;:&quot;cm&quot;,&quot;fill_mode&quot;:&quot;full&quot;,&quot;sacle_strategy&quot;:&quot;smart&quot;}"/>
  <p:tag name="KSO_WM_CHIP_GROUPID" val="5e7310da9a230a26b9e88a19"/>
  <p:tag name="KSO_WM_CHIP_XID" val="5e7310da9a230a26b9e88a1a"/>
  <p:tag name="KSO_WM_TAG_VERSION" val="1.0"/>
  <p:tag name="KSO_WM_TEMPLATE_ASSEMBLE_GROUPID" val="6065703f4054ed1e2fb81496"/>
  <p:tag name="KSO_WM_TEMPLATE_ASSEMBLE_XID" val="6065703f4054ed1e2fb81496"/>
  <p:tag name="KSO_WM_TEMPLATE_CATEGORY" val="diagram"/>
  <p:tag name="KSO_WM_TEMPLATE_INDEX" val="20217034"/>
  <p:tag name="KSO_WM_UNIT_COMPATIBLE" val="1"/>
  <p:tag name="KSO_WM_UNIT_DEC_AREA_ID" val="df95b63933a146a78c6d15962f99353e"/>
  <p:tag name="KSO_WM_UNIT_DECORATE_INFO" val="{&quot;ReferentInfo&quot;:{&quot;Id&quot;:&quot;slide&quot;,&quot;X&quot;:{&quot;Pos&quot;:0},&quot;Y&quot;:{&quot;Pos&quot;:0}},&quot;DecorateInfoX&quot;:{&quot;Pos&quot;:0,&quot;IsAbs&quot;:false},&quot;DecorateInfoY&quot;:{&quot;Pos&quot;:0,&quot;IsAbs&quot;:false},&quot;DecorateInfoW&quot;:{&quot;IsAbs&quot;:false},&quot;DecorateInfoH&quot;:{&quot;IsAbs&quot;:false},&quot;whChangeMode&quot;:0}"/>
  <p:tag name="KSO_WM_UNIT_DIAGRAM_ISNUMVISUAL" val="0"/>
  <p:tag name="KSO_WM_UNIT_DIAGRAM_ISREFERUNIT" val="0"/>
  <p:tag name="KSO_WM_UNIT_HIGHLIGHT" val="0"/>
  <p:tag name="KSO_WM_UNIT_ID" val="diagram20217034_1*d*1"/>
  <p:tag name="KSO_WM_UNIT_INDEX" val="1"/>
  <p:tag name="KSO_WM_UNIT_LAYERLEVEL" val="1"/>
  <p:tag name="KSO_WM_UNIT_PICTURE_CLIP_FLAG" val="0"/>
  <p:tag name="KSO_WM_UNIT_PICTURE_TOWARD" val="1"/>
  <p:tag name="KSO_WM_UNIT_SM_LIMIT_TYPE" val="2"/>
  <p:tag name="KSO_WM_UNIT_TYPE" val="d"/>
  <p:tag name="KSO_WM_UNIT_VALUE" val="1227*1227"/>
</p:tagLst>
</file>

<file path=ppt/tags/tag262.xml><?xml version="1.0" encoding="utf-8"?>
<p:tagLst xmlns:p="http://schemas.openxmlformats.org/presentationml/2006/main">
  <p:tag name="KSO_WM_ASSEMBLE_CHIP_INDEX" val="8f818371ca6e430d9cc46fdc0af25308"/>
  <p:tag name="KSO_WM_BEAUTIFY_FLAG" val="#wm#"/>
  <p:tag name="KSO_WM_CHIP_FILLAREA_FILL_RULE" val="{&quot;fill_align&quot;:&quot;lb&quot;,&quot;fill_mode&quot;:&quot;full&quot;,&quot;sacle_strategy&quot;:&quot;smart&quot;}"/>
  <p:tag name="KSO_WM_CHIP_GROUPID" val="5e6b05596848fb12bee65ac8"/>
  <p:tag name="KSO_WM_CHIP_XID" val="5e6b05596848fb12bee65aca"/>
  <p:tag name="KSO_WM_TAG_VERSION" val="1.0"/>
  <p:tag name="KSO_WM_TEMPLATE_ASSEMBLE_GROUPID" val="6065703f4054ed1e2fb81496"/>
  <p:tag name="KSO_WM_TEMPLATE_ASSEMBLE_XID" val="6065703f4054ed1e2fb81496"/>
  <p:tag name="KSO_WM_TEMPLATE_CATEGORY" val="diagram"/>
  <p:tag name="KSO_WM_TEMPLATE_INDEX" val="20217034"/>
  <p:tag name="KSO_WM_UNIT_BLOCK" val="0"/>
  <p:tag name="KSO_WM_UNIT_COMPATIBLE" val="0"/>
  <p:tag name="KSO_WM_UNIT_DEC_AREA_ID" val="fcfb6491c6474251baf080c86c85736b"/>
  <p:tag name="KSO_WM_UNIT_DECORATE_INFO" val="{&quot;ReferentInfo&quot;:{&quot;Id&quot;:&quot;slide&quot;,&quot;X&quot;:{&quot;Pos&quot;:0},&quot;Y&quot;:{&quot;Pos&quot;:0}},&quot;DecorateInfoX&quot;:{&quot;Pos&quot;:0,&quot;IsAbs&quot;:false},&quot;DecorateInfoY&quot;:{&quot;Pos&quot;:0,&quot;IsAbs&quot;:false},&quot;DecorateInfoW&quot;:{&quot;IsAbs&quot;:false},&quot;DecorateInfoH&quot;:{&quot;IsAbs&quot;:false},&quot;whChangeMode&quot;:0}"/>
  <p:tag name="KSO_WM_UNIT_DEFAULT_FONT" val="14;20;2"/>
  <p:tag name="KSO_WM_UNIT_DIAGRAM_ISNUMVISUAL" val="0"/>
  <p:tag name="KSO_WM_UNIT_DIAGRAM_ISREFERUNIT" val="0"/>
  <p:tag name="KSO_WM_UNIT_HIGHLIGHT" val="0"/>
  <p:tag name="KSO_WM_UNIT_ID" val="diagram20217034_1*f*1"/>
  <p:tag name="KSO_WM_UNIT_INDEX" val="1"/>
  <p:tag name="KSO_WM_UNIT_LAYERLEVEL" val="1"/>
  <p:tag name="KSO_WM_UNIT_NOCLEAR" val="0"/>
  <p:tag name="KSO_WM_UNIT_PRESET_TEXT" val="单击此处添加正文，文字是您思想的提炼，为了演示发布的良好效果，请言简意赅的阐述您的观点。您的内容已经简明扼要，字字珠玑，但信息却千丝万缕、错综复杂，需要用更多的文字来表述；但请您尽可能提炼思想的精髓。"/>
  <p:tag name="KSO_WM_UNIT_SHOW_EDIT_AREA_INDICATION" val="1"/>
  <p:tag name="KSO_WM_UNIT_SM_LIMIT_TYPE" val="2"/>
  <p:tag name="KSO_WM_UNIT_SUBTYPE" val="a"/>
  <p:tag name="KSO_WM_UNIT_SUPPORT_BIG_FONT" val="1"/>
  <p:tag name="KSO_WM_UNIT_TEXT_FILL_FORE_SCHEMECOLOR_INDEX" val="13"/>
  <p:tag name="KSO_WM_UNIT_TEXT_FILL_FORE_SCHEMECOLOR_INDEX_BRIGHTNESS" val="0.25"/>
  <p:tag name="KSO_WM_UNIT_TEXT_FILL_TYPE" val="1"/>
  <p:tag name="KSO_WM_UNIT_TEXT_SUBTYPE" val="a"/>
  <p:tag name="KSO_WM_UNIT_TYPE" val="f"/>
  <p:tag name="KSO_WM_UNIT_VALUE" val="144"/>
</p:tagLst>
</file>

<file path=ppt/tags/tag263.xml><?xml version="1.0" encoding="utf-8"?>
<p:tagLst xmlns:p="http://schemas.openxmlformats.org/presentationml/2006/main">
  <p:tag name="KSO_WM_BEAUTIFY_FLAG" val="#wm#"/>
  <p:tag name="KSO_WM_CHIP_GROUPID" val="5fadf23c998712faa657ab9b"/>
  <p:tag name="KSO_WM_CHIP_XID" val="5fadf23c998712faa657ab9c"/>
  <p:tag name="KSO_WM_TAG_VERSION" val="1.0"/>
  <p:tag name="KSO_WM_TEMPLATE_ASSEMBLE_GROUPID" val="6065703f4054ed1e2fb81496"/>
  <p:tag name="KSO_WM_TEMPLATE_ASSEMBLE_XID" val="6065703f4054ed1e2fb81496"/>
  <p:tag name="KSO_WM_TEMPLATE_CATEGORY" val="diagram"/>
  <p:tag name="KSO_WM_TEMPLATE_INDEX" val="20217034"/>
  <p:tag name="KSO_WM_UNIT_BLOCK" val="0"/>
  <p:tag name="KSO_WM_UNIT_COMPATIBLE" val="0"/>
  <p:tag name="KSO_WM_UNIT_DEC_AREA_ID" val="fd846e3714d9467994bd464714eb6ba2"/>
  <p:tag name="KSO_WM_UNIT_DECORATE_INFO" val="{&quot;ReferentInfo&quot;:{&quot;Id&quot;:&quot;slide&quot;,&quot;X&quot;:{&quot;Pos&quot;:0},&quot;Y&quot;:{&quot;Pos&quot;:0}},&quot;DecorateInfoX&quot;:{&quot;Pos&quot;:0,&quot;IsAbs&quot;:false},&quot;DecorateInfoY&quot;:{&quot;Pos&quot;:0,&quot;IsAbs&quot;:false},&quot;DecorateInfoW&quot;:{&quot;IsAbs&quot;:false},&quot;DecorateInfoH&quot;:{&quot;IsAbs&quot;:false},&quot;whChangeMode&quot;:0}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diagram20217034_1*i*1"/>
  <p:tag name="KSO_WM_UNIT_INDEX" val="1"/>
  <p:tag name="KSO_WM_UNIT_LAYERLEVEL" val="1"/>
  <p:tag name="KSO_WM_UNIT_SM_LIMIT_TYPE" val="1"/>
  <p:tag name="KSO_WM_UNIT_TEXT_FILL_FORE_SCHEMECOLOR_INDEX" val="2"/>
  <p:tag name="KSO_WM_UNIT_TEXT_FILL_FORE_SCHEMECOLOR_INDEX_BRIGHTNESS" val="0"/>
  <p:tag name="KSO_WM_UNIT_TEXT_FILL_TYPE" val="1"/>
  <p:tag name="KSO_WM_UNIT_TYPE" val="i"/>
  <p:tag name="KSO_WM_UNIT_VALUE" val="0"/>
</p:tagLst>
</file>

<file path=ppt/tags/tag264.xml><?xml version="1.0" encoding="utf-8"?>
<p:tagLst xmlns:p="http://schemas.openxmlformats.org/presentationml/2006/main">
  <p:tag name="KSO_WM_BEAUTIFY_FLAG" val="#wm#"/>
  <p:tag name="KSO_WM_CHIP_DECFILLPROP" val="[]"/>
  <p:tag name="KSO_WM_CHIP_FILLPROP" val="[[{&quot;text_align&quot;:&quot;cm&quot;,&quot;text_direction&quot;:&quot;horizontal&quot;,&quot;support_features&quot;:[&quot;creativepic&quot;],&quot;support_big_font&quot;:false,&quot;picture_toward&quot;:1,&quot;picture_dockside&quot;:[],&quot;fill_id&quot;:&quot;54af87c18ac942a5aeb3bac38f8644f5&quot;,&quot;fill_align&quot;:&quot;cm&quot;,&quot;chip_types&quot;:[&quot;picture&quot;]},{&quot;text_align&quot;:&quot;lb&quot;,&quot;text_direction&quot;:&quot;horizontal&quot;,&quot;support_big_font&quot;:true,&quot;picture_toward&quot;:0,&quot;picture_dockside&quot;:[],&quot;fill_id&quot;:&quot;444a7d36fbb94b9b9947a9b2c3dbafa1&quot;,&quot;fill_align&quot;:&quot;lb&quot;,&quot;chip_types&quot;:[&quot;text&quot;]}]]"/>
  <p:tag name="KSO_WM_CHIP_GROUPID" val="5fadf23c998712faa657ab9b"/>
  <p:tag name="KSO_WM_CHIP_INFOS" val="{&quot;type&quot;:0,&quot;layout_type&quot;:&quot;leftright&quot;,&quot;layout_feature&quot;:1,&quot;aspect_ratio&quot;:&quot;16:9&quot;,&quot;same_font_size&quot;:false,&quot;diagram&quot;:{&quot;type&quot;:[],&quot;direction&quot;:0,&quot;isSupportDecBetweenItems&quot;:false},&quot;tags&quot;:{&quot;style&quot;:[&quot;商务&quot;,&quot;简约&quot;,&quot;文艺清新&quot;,&quot;中国风&quot;,&quot;卡通&quot;,&quot;欧美风&quot;,&quot;黑板风&quot;,&quot;渐变风&quot;,&quot;党政风&quot;]},&quot;slide_type&quot;:[&quot;text&quot;]}"/>
  <p:tag name="KSO_WM_CHIP_XID" val="5fadf23c998712faa657ab9c"/>
  <p:tag name="KSO_WM_SLIDE_BACKGROUND_TYPE" val="general"/>
  <p:tag name="KSO_WM_SLIDE_BK_DARK_LIGHT" val="2"/>
  <p:tag name="KSO_WM_SLIDE_CAN_ADD_NAVIGATION" val="1"/>
  <p:tag name="KSO_WM_SLIDE_ID" val="diagram20217034_1"/>
  <p:tag name="KSO_WM_SLIDE_INDEX" val="1"/>
  <p:tag name="KSO_WM_SLIDE_ITEM_CNT" val="0"/>
  <p:tag name="KSO_WM_SLIDE_LAYOUT" val="d_f"/>
  <p:tag name="KSO_WM_SLIDE_LAYOUT_CNT" val="1_1"/>
  <p:tag name="KSO_WM_SLIDE_LAYOUT_INFO" val="{&quot;direction&quot;:1,&quot;id&quot;:&quot;2021-04-01T16:15:35&quot;,&quot;maxSize&quot;:{&quot;size1&quot;:61.3},&quot;minSize&quot;:{&quot;size1&quot;:41.2},&quot;normalSize&quot;:{&quot;size1&quot;:61.29989583333334},&quot;subLayout&quot;:[{&quot;id&quot;:&quot;2021-04-01T16:15:35&quot;,&quot;margin&quot;:{&quot;bottom&quot;:1.6929999589920044,&quot;left&quot;:1.6929999589920044,&quot;right&quot;:1.6929999589920044,&quot;top&quot;:1.6929999589920044},&quot;type&quot;:0},{&quot;id&quot;:&quot;2021-04-01T16:15:35&quot;,&quot;margin&quot;:{&quot;bottom&quot;:1.6929999589920044,&quot;left&quot;:0.02600000612437725,&quot;right&quot;:2.115999937057495,&quot;top&quot;:1.6929999589920044},&quot;type&quot;:0}],&quot;type&quot;:0}"/>
  <p:tag name="KSO_WM_SLIDE_POSITION" val="72*95"/>
  <p:tag name="KSO_WM_SLIDE_RATIO" val="1.777778"/>
  <p:tag name="KSO_WM_SLIDE_SIZE" val="887*348"/>
  <p:tag name="KSO_WM_SLIDE_SUBTYPE" val="picTxt"/>
  <p:tag name="KSO_WM_SLIDE_SUPPORT_FEATURE_TYPE" val="8"/>
  <p:tag name="KSO_WM_SLIDE_TYPE" val="text"/>
  <p:tag name="KSO_WM_TAG_VERSION" val="1.0"/>
  <p:tag name="KSO_WM_TEMPLATE_ASSEMBLE_GROUPID" val="6065703f4054ed1e2fb81496"/>
  <p:tag name="KSO_WM_TEMPLATE_ASSEMBLE_XID" val="6065703f4054ed1e2fb81496"/>
  <p:tag name="KSO_WM_TEMPLATE_CATEGORY" val="diagram"/>
  <p:tag name="KSO_WM_TEMPLATE_COLOR_TYPE" val="1"/>
  <p:tag name="KSO_WM_TEMPLATE_INDEX" val="20217034"/>
  <p:tag name="KSO_WM_TEMPLATE_MASTER_TYPE" val="0"/>
  <p:tag name="KSO_WM_TEMPLATE_SUBCATEGORY" val="21"/>
</p:tagLst>
</file>

<file path=ppt/tags/tag265.xml><?xml version="1.0" encoding="utf-8"?>
<p:tagLst xmlns:p="http://schemas.openxmlformats.org/presentationml/2006/main">
  <p:tag name="KSO_WM_UNIT_PLACING_PICTURE_USER_VIEWPORT" val="{&quot;height&quot;:2461,&quot;width&quot;:1440}"/>
</p:tagLst>
</file>

<file path=ppt/tags/tag266.xml><?xml version="1.0" encoding="utf-8"?>
<p:tagLst xmlns:p="http://schemas.openxmlformats.org/presentationml/2006/main">
  <p:tag name="KSO_WM_UNIT_PLACING_PICTURE_USER_VIEWPORT" val="{&quot;height&quot;:1440,&quot;width&quot;:1440}"/>
</p:tagLst>
</file>

<file path=ppt/tags/tag267.xml><?xml version="1.0" encoding="utf-8"?>
<p:tagLst xmlns:p="http://schemas.openxmlformats.org/presentationml/2006/main">
  <p:tag name="KSO_WM_BEAUTIFY_FLAG" val=""/>
  <p:tag name="KSO_WM_UNIT_PLACING_PICTURE_USER_VIEWPORT" val="{&quot;height&quot;:2007,&quot;width&quot;:2007}"/>
</p:tagLst>
</file>

<file path=ppt/tags/tag268.xml><?xml version="1.0" encoding="utf-8"?>
<p:tagLst xmlns:p="http://schemas.openxmlformats.org/presentationml/2006/main">
  <p:tag name="KSO_WM_UNIT_PLACING_PICTURE_USER_VIEWPORT" val="{&quot;height&quot;:2941,&quot;width&quot;:1440}"/>
</p:tagLst>
</file>

<file path=ppt/tags/tag269.xml><?xml version="1.0" encoding="utf-8"?>
<p:tagLst xmlns:p="http://schemas.openxmlformats.org/presentationml/2006/main">
  <p:tag name="KSO_WM_BEAUTIFY_FLAG" val="#wm#"/>
  <p:tag name="KSO_WM_TEMPLATE_CATEGORY" val="diagram"/>
  <p:tag name="KSO_WM_TEMPLATE_INDEX" val="20202576"/>
</p:tagLst>
</file>

<file path=ppt/tags/tag270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2*i*2"/>
  <p:tag name="KSO_WM_UNIT_INDEX" val="2"/>
  <p:tag name="KSO_WM_UNIT_LAYERLEVEL" val="1"/>
  <p:tag name="KSO_WM_UNIT_TEXT_FILL_FORE_SCHEMECOLOR_INDEX" val="13"/>
  <p:tag name="KSO_WM_UNIT_TEXT_FILL_FORE_SCHEMECOLOR_INDEX_BRIGHTNESS" val="0.15"/>
  <p:tag name="KSO_WM_UNIT_TEXT_FILL_TYPE" val="1"/>
  <p:tag name="KSO_WM_UNIT_TYPE" val="i"/>
</p:tagLst>
</file>

<file path=ppt/tags/tag271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2*i*3"/>
  <p:tag name="KSO_WM_UNIT_INDEX" val="3"/>
  <p:tag name="KSO_WM_UNIT_LAYERLEVEL" val="1"/>
  <p:tag name="KSO_WM_UNIT_TEXT_FILL_FORE_SCHEMECOLOR_INDEX" val="13"/>
  <p:tag name="KSO_WM_UNIT_TEXT_FILL_FORE_SCHEMECOLOR_INDEX_BRIGHTNESS" val="0.15"/>
  <p:tag name="KSO_WM_UNIT_TEXT_FILL_TYPE" val="1"/>
  <p:tag name="KSO_WM_UNIT_TYPE" val="i"/>
</p:tagLst>
</file>

<file path=ppt/tags/tag272.xml><?xml version="1.0" encoding="utf-8"?>
<p:tagLst xmlns:p="http://schemas.openxmlformats.org/presentationml/2006/main">
  <p:tag name="KSO_WM_ASSEMBLE_CHIP_INDEX" val="05746c8d4a4346e480edee70521067be"/>
  <p:tag name="KSO_WM_BEAUTIFY_FLAG" val="#wm#"/>
  <p:tag name="KSO_WM_CHIP_FILLAREA_FILL_RULE" val="{&quot;fill_align&quot;:&quot;rm&quot;,&quot;fill_mode&quot;:&quot;full&quot;,&quot;sacle_strategy&quot;:&quot;smart&quot;}"/>
  <p:tag name="KSO_WM_CHIP_GROUPID" val="5e7310da9a230a26b9e88a19"/>
  <p:tag name="KSO_WM_CHIP_XID" val="5e7310da9a230a26b9e88a1a"/>
  <p:tag name="KSO_WM_TAG_VERSION" val="1.0"/>
  <p:tag name="KSO_WM_TEMPLATE_ASSEMBLE_GROUPID" val="60656f114054ed1e2fb802ea"/>
  <p:tag name="KSO_WM_TEMPLATE_ASSEMBLE_XID" val="60656f114054ed1e2fb802ea"/>
  <p:tag name="KSO_WM_TEMPLATE_CATEGORY" val="diagram"/>
  <p:tag name="KSO_WM_TEMPLATE_INDEX" val="20212026"/>
  <p:tag name="KSO_WM_UNIT_COMPATIBLE" val="0"/>
  <p:tag name="KSO_WM_UNIT_DEC_AREA_ID" val="b3b858d749474a92ab83ee6f41119667"/>
  <p:tag name="KSO_WM_UNIT_DECORATE_INFO" val="{&quot;ReferentInfo&quot;:{&quot;Id&quot;:&quot;slide&quot;,&quot;X&quot;:{&quot;Pos&quot;:0},&quot;Y&quot;:{&quot;Pos&quot;:0}},&quot;DecorateInfoX&quot;:{&quot;Pos&quot;:0,&quot;IsAbs&quot;:false},&quot;DecorateInfoY&quot;:{&quot;Pos&quot;:0,&quot;IsAbs&quot;:false},&quot;DecorateInfoW&quot;:{&quot;IsAbs&quot;:false},&quot;DecorateInfoH&quot;:{&quot;IsAbs&quot;:false},&quot;whChangeMode&quot;:0}"/>
  <p:tag name="KSO_WM_UNIT_DIAGRAM_ISNUMVISUAL" val="0"/>
  <p:tag name="KSO_WM_UNIT_DIAGRAM_ISREFERUNIT" val="0"/>
  <p:tag name="KSO_WM_UNIT_HIGHLIGHT" val="0"/>
  <p:tag name="KSO_WM_UNIT_ID" val="diagram20212026_1*d*1"/>
  <p:tag name="KSO_WM_UNIT_INDEX" val="1"/>
  <p:tag name="KSO_WM_UNIT_LAYERLEVEL" val="1"/>
  <p:tag name="KSO_WM_UNIT_PICTURE_CLIP_FLAG" val="0"/>
  <p:tag name="KSO_WM_UNIT_SM_LIMIT_TYPE" val="2"/>
  <p:tag name="KSO_WM_UNIT_SUPPORT_UNIT_TYPE" val="[&quot;d&quot;,&quot;β&quot;,&quot;θ&quot;]"/>
  <p:tag name="KSO_WM_UNIT_TYPE" val="d"/>
  <p:tag name="KSO_WM_UNIT_VALUE" val="1269*1904"/>
</p:tagLst>
</file>

<file path=ppt/tags/tag273.xml><?xml version="1.0" encoding="utf-8"?>
<p:tagLst xmlns:p="http://schemas.openxmlformats.org/presentationml/2006/main">
  <p:tag name="KSO_WM_ASSEMBLE_CHIP_INDEX" val="bf591af329c34303bf18860378735beb"/>
  <p:tag name="KSO_WM_BEAUTIFY_FLAG" val="#wm#"/>
  <p:tag name="KSO_WM_CHIP_FILLAREA_FILL_RULE" val="{&quot;fill_align&quot;:&quot;lm&quot;,&quot;fill_mode&quot;:&quot;full&quot;,&quot;sacle_strategy&quot;:&quot;smart&quot;}"/>
  <p:tag name="KSO_WM_CHIP_GROUPID" val="5e6b05596848fb12bee65ac8"/>
  <p:tag name="KSO_WM_CHIP_XID" val="5e6b05596848fb12bee65aca"/>
  <p:tag name="KSO_WM_TAG_VERSION" val="1.0"/>
  <p:tag name="KSO_WM_TEMPLATE_ASSEMBLE_GROUPID" val="60656f114054ed1e2fb802ea"/>
  <p:tag name="KSO_WM_TEMPLATE_ASSEMBLE_XID" val="60656f114054ed1e2fb802ea"/>
  <p:tag name="KSO_WM_TEMPLATE_CATEGORY" val="diagram"/>
  <p:tag name="KSO_WM_TEMPLATE_INDEX" val="20212026"/>
  <p:tag name="KSO_WM_UNIT_BLOCK" val="0"/>
  <p:tag name="KSO_WM_UNIT_COMPATIBLE" val="0"/>
  <p:tag name="KSO_WM_UNIT_DEC_AREA_ID" val="7b95c679221345409fc992a0180a6f5e"/>
  <p:tag name="KSO_WM_UNIT_DECORATE_INFO" val="{&quot;ReferentInfo&quot;:{&quot;Id&quot;:&quot;slide&quot;,&quot;X&quot;:{&quot;Pos&quot;:0},&quot;Y&quot;:{&quot;Pos&quot;:0}},&quot;DecorateInfoX&quot;:{&quot;Pos&quot;:0,&quot;IsAbs&quot;:false},&quot;DecorateInfoY&quot;:{&quot;Pos&quot;:0,&quot;IsAbs&quot;:false},&quot;DecorateInfoW&quot;:{&quot;IsAbs&quot;:false},&quot;DecorateInfoH&quot;:{&quot;IsAbs&quot;:false},&quot;whChangeMode&quot;:0}"/>
  <p:tag name="KSO_WM_UNIT_DEFAULT_FONT" val="14;20;2"/>
  <p:tag name="KSO_WM_UNIT_DIAGRAM_ISNUMVISUAL" val="0"/>
  <p:tag name="KSO_WM_UNIT_DIAGRAM_ISREFERUNIT" val="0"/>
  <p:tag name="KSO_WM_UNIT_HIGHLIGHT" val="0"/>
  <p:tag name="KSO_WM_UNIT_ID" val="diagram20212026_1*f*1"/>
  <p:tag name="KSO_WM_UNIT_INDEX" val="1"/>
  <p:tag name="KSO_WM_UNIT_LAYERLEVEL" val="1"/>
  <p:tag name="KSO_WM_UNIT_NOCLEAR" val="0"/>
  <p:tag name="KSO_WM_UNIT_PRESET_TEXT" val="单击此处添加正文，文字是您思想的提炼，为了演示发布的良好效果，请言简意赅的阐述您的观点。您的内容已经简明扼要，字字珠玑，但信息却千丝万缕、错综复杂。"/>
  <p:tag name="KSO_WM_UNIT_SHOW_EDIT_AREA_INDICATION" val="1"/>
  <p:tag name="KSO_WM_UNIT_SM_LIMIT_TYPE" val="2"/>
  <p:tag name="KSO_WM_UNIT_SUBTYPE" val="a"/>
  <p:tag name="KSO_WM_UNIT_SUPPORT_BIG_FONT" val="1"/>
  <p:tag name="KSO_WM_UNIT_TEXT_FILL_FORE_SCHEMECOLOR_INDEX" val="13"/>
  <p:tag name="KSO_WM_UNIT_TEXT_FILL_FORE_SCHEMECOLOR_INDEX_BRIGHTNESS" val="0.25"/>
  <p:tag name="KSO_WM_UNIT_TEXT_FILL_TYPE" val="1"/>
  <p:tag name="KSO_WM_UNIT_TEXT_SUBTYPE" val="a"/>
  <p:tag name="KSO_WM_UNIT_TYPE" val="f"/>
  <p:tag name="KSO_WM_UNIT_VALUE" val="84"/>
</p:tagLst>
</file>

<file path=ppt/tags/tag274.xml><?xml version="1.0" encoding="utf-8"?>
<p:tagLst xmlns:p="http://schemas.openxmlformats.org/presentationml/2006/main">
  <p:tag name="KSO_WM_BEAUTIFY_FLAG" val="#wm#"/>
  <p:tag name="KSO_WM_CHIP_GROUPID" val="5e9e5a4073d2384101fd9cd5"/>
  <p:tag name="KSO_WM_CHIP_XID" val="5e9e5a4073d2384101fd9cd6"/>
  <p:tag name="KSO_WM_TAG_VERSION" val="1.0"/>
  <p:tag name="KSO_WM_TEMPLATE_ASSEMBLE_GROUPID" val="60656f114054ed1e2fb802ea"/>
  <p:tag name="KSO_WM_TEMPLATE_ASSEMBLE_XID" val="60656f114054ed1e2fb802ea"/>
  <p:tag name="KSO_WM_TEMPLATE_CATEGORY" val="diagram"/>
  <p:tag name="KSO_WM_TEMPLATE_INDEX" val="20212026"/>
  <p:tag name="KSO_WM_UNIT_BLOCK" val="0"/>
  <p:tag name="KSO_WM_UNIT_COMPATIBLE" val="0"/>
  <p:tag name="KSO_WM_UNIT_DEC_AREA_ID" val="8494b2603575400bb1eaa1ee5871cb1b"/>
  <p:tag name="KSO_WM_UNIT_DECORATE_INFO" val="{&quot;ReferentInfo&quot;:{&quot;Id&quot;:&quot;slide&quot;,&quot;X&quot;:{&quot;Pos&quot;:0},&quot;Y&quot;:{&quot;Pos&quot;:0}},&quot;DecorateInfoX&quot;:{&quot;Pos&quot;:0,&quot;IsAbs&quot;:false},&quot;DecorateInfoY&quot;:{&quot;Pos&quot;:0,&quot;IsAbs&quot;:false},&quot;DecorateInfoW&quot;:{&quot;IsAbs&quot;:true},&quot;DecorateInfoH&quot;:{&quot;IsAbs&quot;:true},&quot;whChangeMode&quot;:0}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diagram20212026_1*i*1"/>
  <p:tag name="KSO_WM_UNIT_INDEX" val="1"/>
  <p:tag name="KSO_WM_UNIT_LAYERLEVEL" val="1"/>
  <p:tag name="KSO_WM_UNIT_SM_LIMIT_TYPE" val="1"/>
  <p:tag name="KSO_WM_UNIT_TEXT_FILL_FORE_SCHEMECOLOR_INDEX" val="2"/>
  <p:tag name="KSO_WM_UNIT_TEXT_FILL_FORE_SCHEMECOLOR_INDEX_BRIGHTNESS" val="0"/>
  <p:tag name="KSO_WM_UNIT_TEXT_FILL_TYPE" val="1"/>
  <p:tag name="KSO_WM_UNIT_TYPE" val="i"/>
  <p:tag name="KSO_WM_UNIT_VALUE" val="3"/>
</p:tagLst>
</file>

<file path=ppt/tags/tag275.xml><?xml version="1.0" encoding="utf-8"?>
<p:tagLst xmlns:p="http://schemas.openxmlformats.org/presentationml/2006/main">
  <p:tag name="KSO_WM_BEAUTIFY_FLAG" val="#wm#"/>
  <p:tag name="KSO_WM_CHIP_DECFILLPROP" val="[]"/>
  <p:tag name="KSO_WM_CHIP_FILLPROP" val="[[{&quot;text_align&quot;:&quot;lm&quot;,&quot;text_direction&quot;:&quot;horizontal&quot;,&quot;support_features&quot;:[&quot;collage&quot;,&quot;carousel&quot;],&quot;support_big_font&quot;:false,&quot;fill_id&quot;:&quot;86c53044cc924949be6d149992af7062&quot;,&quot;fill_align&quot;:&quot;rm&quot;,&quot;chip_types&quot;:[&quot;picture&quot;,&quot;table&quot;,&quot;video&quot;]},{&quot;text_align&quot;:&quot;lm&quot;,&quot;text_direction&quot;:&quot;horizontal&quot;,&quot;support_big_font&quot;:true,&quot;fill_id&quot;:&quot;f6a7e44faf434b728f016a5c6d2d1b9e&quot;,&quot;fill_align&quot;:&quot;lm&quot;,&quot;chip_types&quot;:[&quot;text&quot;,&quot;header&quot;]}]]"/>
  <p:tag name="KSO_WM_CHIP_GROUPID" val="5e9e5a4073d2384101fd9cd5"/>
  <p:tag name="KSO_WM_CHIP_INFOS" val="{&quot;type&quot;:0,&quot;layout_type&quot;:&quot;leftright&quot;,&quot;layout_feature&quot;:1,&quot;aspect_ratio&quot;:&quot;16:9&quot;,&quot;same_font_size&quot;:false,&quot;diagram&quot;:{&quot;type&quot;:[],&quot;direction&quot;:0,&quot;isSupportDecBetweenItems&quot;:false},&quot;tags&quot;:{&quot;style&quot;:[&quot;商务&quot;,&quot;简约&quot;,&quot;文艺清新&quot;,&quot;中国风&quot;,&quot;卡通&quot;,&quot;欧美风&quot;,&quot;黑板风&quot;,&quot;渐变风&quot;,&quot;党政风&quot;]},&quot;slide_type&quot;:[&quot;text&quot;]}"/>
  <p:tag name="KSO_WM_CHIP_XID" val="5e9e5a4073d2384101fd9cd6"/>
  <p:tag name="KSO_WM_SLIDE_BACKGROUND" val="[&quot;general&quot;]"/>
  <p:tag name="KSO_WM_SLIDE_BACKGROUND_TYPE" val="general"/>
  <p:tag name="KSO_WM_SLIDE_BK_DARK_LIGHT" val="2"/>
  <p:tag name="KSO_WM_SLIDE_CAN_ADD_NAVIGATION" val="1"/>
  <p:tag name="KSO_WM_SLIDE_ID" val="diagram20212026_1"/>
  <p:tag name="KSO_WM_SLIDE_INDEX" val="1"/>
  <p:tag name="KSO_WM_SLIDE_ITEM_CNT" val="0"/>
  <p:tag name="KSO_WM_SLIDE_LAYOUT" val="d_f"/>
  <p:tag name="KSO_WM_SLIDE_LAYOUT_CNT" val="1_1"/>
  <p:tag name="KSO_WM_SLIDE_LAYOUT_INFO" val="{&quot;backgroundInfo&quot;:[{&quot;bottom&quot;:0,&quot;bottomAbs&quot;:false,&quot;left&quot;:0,&quot;leftAbs&quot;:false,&quot;right&quot;:0,&quot;rightAbs&quot;:false,&quot;top&quot;:0,&quot;topAbs&quot;:false,&quot;type&quot;:&quot;general&quot;}],&quot;direction&quot;:1,&quot;id&quot;:&quot;2021-04-01T15:27:01&quot;,&quot;maxSize&quot;:{&quot;size1&quot;:65},&quot;minSize&quot;:{&quot;size1&quot;:58.8},&quot;normalSize&quot;:{&quot;size1&quot;:59.84375},&quot;subLayout&quot;:[{&quot;id&quot;:&quot;2021-04-01T15:27:01&quot;,&quot;margin&quot;:{&quot;bottom&quot;:1.9049999713897705,&quot;left&quot;:2.117000102996826,&quot;right&quot;:0.847000002861023,&quot;top&quot;:1.9049999713897705},&quot;type&quot;:0},{&quot;id&quot;:&quot;2021-04-01T15:27:01&quot;,&quot;margin&quot;:{&quot;bottom&quot;:3.174999952316284,&quot;left&quot;:0.847000002861023,&quot;right&quot;:1.6929999589920044,&quot;top&quot;:3.174999952316284},&quot;type&quot;:0}],&quot;type&quot;:0}"/>
  <p:tag name="KSO_WM_SLIDE_POSITION" val="60*24"/>
  <p:tag name="KSO_WM_SLIDE_RATIO" val="1.777778"/>
  <p:tag name="KSO_WM_SLIDE_SIZE" val="901*425"/>
  <p:tag name="KSO_WM_SLIDE_SUBTYPE" val="picTxt"/>
  <p:tag name="KSO_WM_SLIDE_SUPPORT_FEATURE_TYPE" val="3"/>
  <p:tag name="KSO_WM_SLIDE_TYPE" val="text"/>
  <p:tag name="KSO_WM_TAG_VERSION" val="1.0"/>
  <p:tag name="KSO_WM_TEMPLATE_ASSEMBLE_GROUPID" val="60656f114054ed1e2fb802ea"/>
  <p:tag name="KSO_WM_TEMPLATE_ASSEMBLE_XID" val="60656f114054ed1e2fb802ea"/>
  <p:tag name="KSO_WM_TEMPLATE_CATEGORY" val="diagram"/>
  <p:tag name="KSO_WM_TEMPLATE_COLOR_TYPE" val="1"/>
  <p:tag name="KSO_WM_TEMPLATE_INDEX" val="20212026"/>
  <p:tag name="KSO_WM_TEMPLATE_MASTER_TYPE" val="0"/>
  <p:tag name="KSO_WM_TEMPLATE_SUBCATEGORY" val="21"/>
</p:tagLst>
</file>

<file path=ppt/tags/tag276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1_Office 主题​​">
  <a:themeElements>
    <a:clrScheme name="">
      <a:dk1>
        <a:srgbClr val="000000"/>
      </a:dk1>
      <a:lt1>
        <a:srgbClr val="FFFFFF"/>
      </a:lt1>
      <a:dk2>
        <a:srgbClr val="F2F2F2"/>
      </a:dk2>
      <a:lt2>
        <a:srgbClr val="FFFFFF"/>
      </a:lt2>
      <a:accent1>
        <a:srgbClr val="D94300"/>
      </a:accent1>
      <a:accent2>
        <a:srgbClr val="CA352A"/>
      </a:accent2>
      <a:accent3>
        <a:srgbClr val="BC2958"/>
      </a:accent3>
      <a:accent4>
        <a:srgbClr val="AD1C83"/>
      </a:accent4>
      <a:accent5>
        <a:srgbClr val="9D0EAF"/>
      </a:accent5>
      <a:accent6>
        <a:srgbClr val="8C00D9"/>
      </a:accent6>
      <a:hlink>
        <a:srgbClr val="658BD5"/>
      </a:hlink>
      <a:folHlink>
        <a:srgbClr val="9F69A3"/>
      </a:folHlink>
    </a:clrScheme>
    <a:fontScheme name="自定义 9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Office 主题​​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等线 Light"/>
        <a:ea typeface="等线 Light"/>
        <a:cs typeface="Arial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等线"/>
        <a:ea typeface="等线"/>
        <a:cs typeface="Arial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r="http://schemas.openxmlformats.org/officeDocument/2006/relationships" xmlns:a="http://schemas.openxmlformats.org/drawingml/2006/main" name="Office 主题​​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等线 Light"/>
        <a:ea typeface="等线 Light"/>
        <a:cs typeface="Arial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等线"/>
        <a:ea typeface="等线"/>
        <a:cs typeface="Arial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69</Paragraphs>
  <Slides>14</Slides>
  <Notes>1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30">
      <vt:lpstr>Arial</vt:lpstr>
      <vt:lpstr>Calibri</vt:lpstr>
      <vt:lpstr>微软雅黑</vt:lpstr>
      <vt:lpstr>汉仪旗黑-85S</vt:lpstr>
      <vt:lpstr>隶书</vt:lpstr>
      <vt:lpstr>Viner Hand ITC</vt:lpstr>
      <vt:lpstr>汉仪黑方简</vt:lpstr>
      <vt:lpstr>方正硬笔行书简体</vt:lpstr>
      <vt:lpstr>等线 Light</vt:lpstr>
      <vt:lpstr>等线</vt:lpstr>
      <vt:lpstr>Segoe UI</vt:lpstr>
      <vt:lpstr>Wingdings</vt:lpstr>
      <vt:lpstr>WPS-Numbers</vt:lpstr>
      <vt:lpstr>楷体</vt:lpstr>
      <vt:lpstr>宋体</vt:lpstr>
      <vt:lpstr>Office Theme</vt:lpstr>
      <vt:lpstr>拿来主义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2024-09-12T09:20:45.647</cp:lastPrinted>
  <dcterms:created xsi:type="dcterms:W3CDTF">2024-09-12T01:20:45Z</dcterms:created>
  <dcterms:modified xsi:type="dcterms:W3CDTF">2024-09-12T01:20:52Z</dcterms:modified>
</cp:coreProperties>
</file>