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16FE8-7560-4364-8427-82999B054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5D9B7-B749-4925-83B1-23BA448E4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DB6CA-1D5D-43AF-865D-AAB560FA4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B238B-A163-4332-A151-613061FE2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3BDCE-E24A-4345-9043-7F5B53CDC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F12AFF-00B3-4196-AE4D-58DD3DA38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A68FF-29D4-410A-8315-E26929789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A5943-42F1-4ECA-8D22-C32A5F04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8DF74-42A2-4F80-A267-47CF1BB7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93FC4-D627-4187-A5B9-7A877BF9C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E866A-8CDD-41B2-AB4D-900E95846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031441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中药热奄包在抑郁症治疗中的应用探讨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中药热奄包在抑郁症治疗中的应用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中药热奄包治疗抑郁症的优势与不足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中药热奄包作为传统中医治疗方法，近年来在抑郁症治疗中逐渐受到关注。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抑郁症是一种常见的心理障碍，中药热奄包为其提供了一种新的治疗选择，具有重要的临床意义。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探讨中药热奄包在抑郁症治疗中的应用，有助于推动中医药在现代医学领域的发展。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评估中药热奄包在抑郁症治疗中的疗效和安全性，为临床应用提供依据。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采用随机对照试验设计，比较中药热奄包与常规药物治疗抑郁症的效果。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收集患者的临床症状、抑郁量表评分等数据，进行统计分析。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列出本研究引用的相关文献，以便读者查阅。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分析研究结果，探讨中药热奄包在抑郁症治疗中的优势和不足，提出未来研究方向。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展示中药热奄包治疗抑郁症的主要发现，包括疗效、安全性等。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简要介绍中药热奄包和抑郁症的背景信息。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研究目的和方法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阐述本研究的目标、设计、实施方法等。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中药热奄包的定义与成分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中药热奄包是一种将中药与热敷相结合的中医外治疗法，通过热力作用将中药成分渗透至皮肤，达到治疗疾病的目的。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中药热奄包的成分因治疗目的不同而有所差异，但一般包含具有温经散寒、活血化瘀、行气止痛等功效的中草药。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中药热奄包起源于古代中医的熨法，经过不断发展和完善，逐渐形成了现代中药热奄包疗法。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历史记载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古代医籍中早有关于中药热敷治疗疾病的记载，如《黄帝内经》中提到的“病在骨，焠针药熨”；《本草纲目》中也记载了许多可用于热敷的中草药。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中药热奄包的历史渊源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根据治疗目的和患者体质，选择适当的中草药进行配伍。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药材选择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将选好的中草药进行粉碎、混合等处理，以便更好地发挥药效。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药材加工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将加工好的中草药装入布袋中，然后加热至适当温度，即可用于热敷治疗。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热敷包制作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中药热奄包的制备工艺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抑郁症是一种常见的心境障碍，以显著而持久的心境低落为主要临床特征。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抑郁症患者常表现出情绪低落、兴趣丧失、精力减退、睡眠障碍、食欲改变以及自我评价降低等症状。此外，还可能出现注意力难以集中、记忆力下降、自责自罪和无助感等心理症状。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抑郁症是一种高发性精神疾病，全球范围内发病率逐年上升。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女性抑郁症的发病率高于男性，可能与女性生理、心理和社会角色等多方面因素有关。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抑郁症可发生于任何年龄段，但多见于成年人。近年来，青少年和老年人群的抑郁症发病率也有所上升。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抑郁症的流行病学特征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https://d.book118.com/686003144125010042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2024-09-10T00:22:45.357</cp:lastPrinted>
  <dcterms:created xsi:type="dcterms:W3CDTF">2024-09-09T16:22:45Z</dcterms:created>
  <dcterms:modified xsi:type="dcterms:W3CDTF">2024-09-09T16:22:47Z</dcterms:modified>
</cp:coreProperties>
</file>