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5DD2E-B540-49D5-885A-2B0CFF1B4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25C53-9333-48BC-9380-8BF281967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65990-74B0-4407-B91C-8AF3EC4AC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716B7-D950-45D5-AEAA-F41BFBB86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23A56-7AB3-462D-8BAA-197C26B89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7FFF8-1844-4AC1-AEA3-7D1EFE9CD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A45FE7-23D9-4DC1-91F6-850145F41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AC5C0-25B9-4A5C-9064-FE6879857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17DC0-4CB8-41ED-97BA-42D0928D2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B2A20-7CE3-4814-A7D3-867F6C22C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3CBB1-FB91-49D6-81B4-493957460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0410522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中国石狮――法律行业用模板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石狮在中国法律行业的应用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石狮在法律行业的价值和意义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石狮在法律行业的未来发展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中国传统文化中的重要元素，象征着勇猛、力量和独立。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法律行业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维护社会公正、保障公民权益的重要领域。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为法律行业提供规范、高效的工作流程和文档模板，提升工作效率和质量。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05" r="2060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通过石狮这一具有中国特色的文化元素，设计出一款符合法律行业需求的专业模板，提升法律服务水平和形象。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随着社会的发展和进步，法律服务市场不断扩大，对服务质量和效率的要求也越来越高。同时，中国传统文化在全球范围内受到越来越多的关注和认可，将传统文化元素融入现代设计已成为一种趋势。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石狮在中国法律行业的应用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石狮的历史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狮作为中国传统文化的重要组成部分，有着悠久的历史。早在古代，石狮就被用于宫殿、寺庙、陵墓等建筑中，象征着权力和吉祥。随着时间的推移，石狮逐渐成为中华文化的代表之一，被广泛应用于各种场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石狮的文化内涵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石狮不仅仅是物质的象征，更是一种精神的寄托。在中国传统文化中，石狮代表着勇猛、力量和独立，同时也寓意着祥瑞、平安和繁荣。这些文化内涵使得石狮在法律行业中也有着特殊的地位。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石狮的历史和文化背景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https://d.book118.com/686004105222010040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2024-09-07T11:27:24.291</cp:lastPrinted>
  <dcterms:created xsi:type="dcterms:W3CDTF">2024-09-07T03:27:24Z</dcterms:created>
  <dcterms:modified xsi:type="dcterms:W3CDTF">2024-09-07T03:27:26Z</dcterms:modified>
</cp:coreProperties>
</file>