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2D7F4-E4FE-4016-8C19-E3A41A4FF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74DD3-A14B-4C5C-86FA-E4DF0C044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15FE0-0385-4DDC-8ECA-0E3EB3A80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379E6-D4CF-4EE7-8B62-BCF1C94A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CF859-9DC1-47D4-8F62-592218C48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F934B-F5E3-4526-8A8D-C726AF9B2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E16959-18E8-49AD-B24E-53BE53E8B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08BFD-024A-45E0-AF9D-C8F440157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BAD24-8AEF-49FA-BC46-E0153C9DA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650C6-A07D-49BB-9BD6-A9EC8C6E2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D9B74-F3BE-4D5B-8B1F-5E3C75FA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0420420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提高电子商务客服回答问题的清晰度与准确性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客服团队培训与素质提升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优化问题分类与标签体系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制定标准化回答流程与规范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利用人工智能技术辅助回答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建立客户反馈机制及持续改进计划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激励措施与考核评价机制建设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客服团队培训与素质提升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深入了解所售商品的特点、功能、使用方法等，以便准确解答客户疑问。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83" r="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关注电子商务行业发展趋势，了解市场竞争格局，为客户提供有针对性的建议。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熟悉消费者权益保护法等相关法律法规，确保为客户提供合法、合规的解答。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专业知识培训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耐心倾听客户问题，充分理解客户需求，避免答非所问。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477" r="1347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使用简洁明了的语言回答客户问题，避免使用过于专业或晦涩的词汇。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保持平和、友好的态度，即使面对客户的抱怨或投诉也能从容应对。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始终将客户满意度放在首位，积极解决客户问题，提供优质服务。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612" b="261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主动关注客户需求，提供个性化服务，如推荐相关产品、提供使用建议等。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强化团队合作意识，与其他部门协同工作，共同提升客户满意度。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服务意识培养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优化问题分类与标签体系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根据问题的性质、领域、紧急程度等，制定明确的分类标准，以便快速准确地归类问题。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明确分类标准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针对不同领域的问题，进一步细化分类颗粒度，提高问题归类的准确性。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细化分类颗粒度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将常见问题按照分类标准整理成目录，方便客服人员快速查找和定位问题。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建立分类目录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完善问题分类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标签规范化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制定标签命名规范，确保标签名称简洁明了、易于理解，避免歧义和混淆。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标签关联性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建立标签之间的关联关系，方便客服人员根据问题特点快速选择相关标签。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标签动态调整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根据问题库的变化和客户需求的变化，动态调整标签设置，保持标签体系的时效性和准确性。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合理设置标签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更新问题库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定期收集和整理新的问题，更新问题库，确保问题库的全面性和时效性。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培训客服人员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定期对客服人员进行培训，提高他们对问题分类和标签体系的理解和掌握程度，提高回答问题的清晰度和准确性。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定期审查分类和标签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定期对问题分类和标签进行审查，发现问题及时进行调整和优化。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制定标准化回答流程与规范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回答问题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将组织好的答案以清晰、准确的语言回答给客户，确保客户能够理解并满意。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组织答案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将查找到的答案进行整理和组织，确保回答的逻辑性和清晰度。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查找答案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根据问题的性质和内容，在公司的知识库或相关资源中查找相应的答案。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接收问题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客服人员应准确、完整地接收客户提出的问题，确保没有遗漏或误解。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对接收到的问题进行深入分析，明确问题的核心和关键点，以便给出准确的回答。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明确回答步骤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答案主体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在回答问题的主体部分，应使用简洁明了的语言，避免使用过于专业或晦涩的词汇。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标准结尾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所有回答应以统一的结尾进行，例如：“如果您还有其他问题，欢迎随时提问。”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标准开头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所有回答应以统一的开头进行，例如：“感谢您的提问，以下是关于您问题的回答：”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统一回答格式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https://d.book118.com/686004204203010032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2024-08-31T23:54:34.400</cp:lastPrinted>
  <dcterms:created xsi:type="dcterms:W3CDTF">2024-08-31T15:54:34Z</dcterms:created>
  <dcterms:modified xsi:type="dcterms:W3CDTF">2024-08-31T15:54:36Z</dcterms:modified>
</cp:coreProperties>
</file>