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A2725-B916-45C2-BAD8-2056D54BA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FF7E3-96CD-46B8-94FD-CB629B17C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ACDA8-BDBA-45F0-AD9F-CAE6BDD0D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ACFF1-4E3B-4FE8-B109-1DAA813D1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F338A2-058E-4293-841D-360DC0D16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A0170-6F2C-4317-9803-697007C78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BFA71F-CBC4-4166-AB85-0D46161CD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DBF0E-45EA-4F1B-8029-E9476A4ED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63EFC-DB74-4979-8C88-EBBCB2A20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6D004-DC74-4A04-BED0-FB8BC1AD3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20095-B979-4732-B366-FFEBB52A4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0515205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2023年产科年终护理工作总结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2023年产科护理工作概况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产科护理实践与案例分享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护理人员培训与发展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护理质量与安全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随着医疗技术的不断进步，产科护理工作也面临新的机遇和要求。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2023年是全球疫情持续的一年，对医疗行业尤其是产科护理工作带来了巨大挑战。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对2023年产科护理工作进行全面梳理和总结。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分析工作中存在的问题和不足，提出改进措施。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分享成功经验和创新做法，为今后的工作提供借鉴和参考。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2023年产科护理工作概况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及时发现并处理妊娠期和分娩过程中可能出现的并发症，保障母婴安全。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向产妇和家属宣传孕期、产后的保健知识和护理技巧，提高母婴健康水平。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提供产妇日常护理服务，包括监测生命体征、伤口护理、哺乳指导等。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关注产妇心理健康，提供心理疏导和支持，帮助产妇缓解产前焦虑和产后抑郁。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日常护理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护理工作内容概述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加强产后康复护理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重视产妇产后的身体恢复，提供专业的康复护理和指导。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实施心理支持干预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针对产妇产前焦虑和产后抑郁问题，制定心理支持计划，有效缓解产妇心理压力。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推进健康宣教工作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通过开展讲座、制作宣传资料等多种形式，提高产妇和家属的健康意识和护理能力。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提高危重病人护理水平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加强对危重产妇的护理管理，提高危重病人抢救成功率。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护理工作重点与亮点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由于产科护理工作量大，护理人员配备不足，导致工作压力大，影响护理质量。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护理人员配备不足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护理流程不够优化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健康教育形式单一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08" b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部分护理流程存在重复、繁琐的情况，需要进一步优化以提高工作效率。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健康宣教形式相对单一，缺乏创新性和吸引力，需要改进宣教方式。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护理工作中存在的问题和不足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产科护理实践与案例分享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新生儿常见疾病预防与处理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如黄疸、红疹、腹泻等，及时发现并采取相应措施。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新生儿抚触与按摩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通过抚触和按摩促进新生儿身体发育和情感交流。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包括皮肤护理、脐带护理、眼部护理、口腔护理等，以及喂养和睡眠的指导。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新生儿护理实践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包括产前检查、心理疏导、营养指导等方面的护理。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产前护理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协助产妇顺利分娩，提供疼痛管理、产程观察等方面的护理。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产时护理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包括伤口护理、哺乳指导、营养与康复等方面的护理。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产妇护理实践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476" b="74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77" b="289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00" b="24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紧急护理案例分享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新生儿窒息急救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分享一例新生儿窒息的紧急处理案例，包括急救措施和后续护理。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产妇产后大出血处理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分享一例产妇产后大出血的紧急处理案例，强调团队协作和紧急预案的重要性。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新生儿感染防控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分享一例新生儿感染的防控案例，介绍感染源控制和预防措施。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https://d.book118.com/686005152050010041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2024-09-08T02:18:13.223</cp:lastPrinted>
  <dcterms:created xsi:type="dcterms:W3CDTF">2024-09-07T18:18:13Z</dcterms:created>
  <dcterms:modified xsi:type="dcterms:W3CDTF">2024-09-07T18:18:15Z</dcterms:modified>
</cp:coreProperties>
</file>