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D1D04-83E9-4A6D-8D8D-E4C768CAA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16907-10FE-4D64-B075-DDD97C269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7C4EE-7C47-4C87-B13E-514793F56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A0951-CB82-4C85-9232-7A698BB1F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7CE170-4847-419A-BCEC-5E330F696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F0822-33DF-4D99-99B4-35D30C580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22957B-F8FA-4C1A-AEBC-BD3E90DD2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88069-6E55-4102-A576-F00EB5E25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7207C-F6A3-4F59-905B-4689B8CC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D0129-4D0C-4BA6-9BC4-C6CD140DB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32E29-786F-461E-A288-2AB24FD3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1314100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母婴护理和育婴师前景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母婴护理和育婴师的职业前景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母婴护理和育婴师的技能与培训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如何成为一名优秀的母婴护理和育婴师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61" r="341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母婴护理和育婴师的定义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母婴护理和育婴师需要具备专业的医学、护理、教育等方面的知识和技能，能够为母婴提供全方位的照顾和支持。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母婴护理和育婴师是专门从事孕妇、产妇、新生儿和婴儿护理与教育的职业。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" r="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母婴护理和育婴师的重要性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母婴护理和育婴师是家庭和社会的宝贵资源，能够为母婴提供专业化的护理和教育，促进母婴健康和成长。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随着社会发展和家庭结构的变化，母婴护理和育婴师的需求日益增加，对于提高人口素质和促进社会和谐发展具有重要意义。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母婴护理和育婴师的市场规模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随着人们生活水平的提高和对母婴健康的高度重视，母婴护理和育婴师市场规模不断扩大。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预计未来几年，母婴护理和育婴师市场规模将继续保持快速增长，市场需求将进一步增加。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母婴护理和育婴师的职业前景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随着社会发展和家庭观念的转变，母婴护理和育婴师服务的需求日益增长，市场潜力巨大。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各类家庭、社区、医疗机构、幼儿园等都需要专业的母婴护理和育婴师服务，为从业者提供了丰富的就业机会。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市场需求与就业机会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就业机会多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作为初级母婴护理或育婴师，提供日常照护和育儿指导服务。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积累经验后，可以晋升为高级母婴护理师或育婴师，提供更专业、个性化的服务。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具备一定经验和资质后，可以从事管理岗位，如母婴护理中心或育婴师培训机构的负责人。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管理岗位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培训与认证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行业规范与监管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行业趋势与未来展望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未来将有更多培训机构和认证机构出现，为从业者提供专业培训和认证服务。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政府将加强对母婴护理和育婴师行业的监管，推动行业规范发展。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随着科技的发展，将出现更多创新的服务模式，如在线咨询、远程服务等，满足客户多样化的需求。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随着行业规范化发展，对从业者的专业知识和技能要求将越来越高，专业化将成为趋势。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母婴护理和育婴师的技能与培训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包括喂养、换尿布、洗澡、安抚等基本护理技能。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包括产后伤口护理、乳房护理、心理疏导等。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掌握婴儿和产妇常见疾病的预防和应对措施，如黄疸、红疹、感冒等。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了解婴儿和产妇的营养需求，提供合适的饮食建议。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母婴护理技能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根据婴儿的年龄和生长需求，提供合适的喂养方案。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婴儿喂养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通过游戏、音乐、阅读等方式促进婴儿的智力发展。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早期教育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与婴儿建立亲密关系，提供情感支持和安抚。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情感交流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协助家长处理育儿过程中的问题，提供育儿建议和指导。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家庭关系协调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育婴师技能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https://d.book118.com/686013141003010044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2024-09-12T04:14:42.101</cp:lastPrinted>
  <dcterms:created xsi:type="dcterms:W3CDTF">2024-09-11T20:14:42Z</dcterms:created>
  <dcterms:modified xsi:type="dcterms:W3CDTF">2024-09-11T20:14:44Z</dcterms:modified>
</cp:coreProperties>
</file>