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1E39E-5A59-40CE-A427-E02265F2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3837F-0864-443D-BA19-39CC05F42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371AE-6FF9-44E3-9A57-59929402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C8E82-E411-474E-84C7-797EAFD74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BCAB1-1810-42E4-9FCD-06A0E8CF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1EA93-9441-46FE-A351-094F747F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CE6923-491F-4011-A042-7491806A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E86EC-A0AD-48D3-BA27-F575D3C71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5B462-AFB0-4E82-8801-EE44FC28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FEE6-7B8D-4136-BB55-C40028190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66452-FC94-4668-BBF8-8EA9B22E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20025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有效沟通在助产士安全中的作用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有效沟通的定义与特点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助产士沟通现状分析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有效沟通在助产士安全中的实践应用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有效沟通培训与教育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" b="3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沟通是助产士与产妇、家属、医疗团队之间信息传递的关键环节，确保信息的准确、及时传递对于保障母婴安全至关重要。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通过有效的沟通，助产士能够与产妇建立良好的信任关系，提高产妇的配合度和满意度，有助于顺利完成分娩过程。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沟通有助于助产士了解产妇的需求和期望，从而提供个性化的照护和支持，确保母婴安全。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沟通在助产士工作中的重要性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通过清晰、准确的沟通，助产士能够减少与产妇、家属之间的误解和冲突，降低医疗纠纷的风险。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减少误解和冲突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良好的沟通有助于助产士与医疗团队成员之间的协作，确保在紧急情况下能够快速、准确地做出决策，保障母婴安全。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沟通是促进知识共享和学习的重要途径，助产士可以通过与同事、上级、专家的交流，不断提升自己的专业水平和技能，为母婴安全提供更优质的服务。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沟通对助产士安全的影响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达成共识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有效沟通是指信息在发送者和接收者之间准确、完整地传递，并被正确理解的过程。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通过有效沟通，双方能够达成共识，明确彼此的意图和需求，从而协调行动，实现共同目标。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双向互动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有效沟通建立在尊重和理解的基础上，尊重对方的观点和感受，理解对方的需求和意图。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有效沟通是双向的，既有发送者的信息传递，也有接收者的反馈和回应。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有效沟通要求信息传递清晰明确，避免模棱两可和含糊不清的表达。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有效沟通要求双方能够妥善管理情绪，避免情绪失控对沟通造成负面影响。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降低医疗差错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有效沟通与助产士安全的关联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通过有效沟通，助产士能够迅速准确地获取产妇的信息和需求，从而有针对性地提供个性化的服务，提高工作效率。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有效沟通有助于减少信息传递的误差和误解，降低医疗差错的发生率，保障母婴安全。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有效沟通能够促进团队成员之间的协作和配合，形成高效的工作氛围，提高整体工作质量。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通过有效沟通，助产士能够更好地了解产妇的需求和期望，提供满意的服务，从而提升患者满意度。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助产士沟通现状分析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通过问卷调查、访谈、观察等方式收集数据，对助产士的沟通现状进行深入了解。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调查显示，大部分助产士能够进行有效的沟通，但在某些方面仍存在不足，如沟通技巧、沟通频率等。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助产士沟通现状调查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语言障碍、文化差异、情绪不稳定等都可能成为沟通障碍，影响信息的准确传递。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沟通不及时、不清晰、不具体等问题也可能导致信息传递不畅，影响助产士的工作效率和安全性。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沟通不畅对助产士安全的影响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沟通不畅可能导致助产士无法准确了解产妇的情况和需求，从而降低工作效率。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沟通不畅还可能导致助产士在紧急情况下无法迅速做出正确的决策，增加安全隐患。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沟通不畅可能引发产妇及其家属的不满和误解，进而增加医疗纠纷的风险。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安全隐患增加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医疗纠纷风险上升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主动倾听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理解性回应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通过重述、澄清或总结孕妇的观点，确保正确理解其需求和关注点。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运用开放性问题、点头、微笑等非语言方式，鼓励孕妇充分表达自己的感受和想法。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积极倾听孕妇和家属的表达，给予足够的关注和时间，不打断或急于给出建议。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https://d.book118.com/686020025044010031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2024-08-29T16:11:47.564</cp:lastPrinted>
  <dcterms:created xsi:type="dcterms:W3CDTF">2024-08-29T08:11:47Z</dcterms:created>
  <dcterms:modified xsi:type="dcterms:W3CDTF">2024-08-29T08:11:49Z</dcterms:modified>
</cp:coreProperties>
</file>