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FCFF7-DFB1-4FFE-A29E-00562064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6A9A5-B3F8-4429-B6C8-EF9DB810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17400-BB2F-4711-979B-3BA91664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72A0B-5958-487F-A948-B8D2C336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2D134-1F8E-4CC8-A4F9-267D2C7B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B36B0-1306-4EBB-82B1-835D1565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DC90A-698F-42E2-9D8E-09428BC7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14FA3-6EE0-421D-991B-1B6162C53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3E305-AF87-4A3C-88E5-AEB100A4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1FC98-E73D-40C6-BF71-0C802D82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BECA9-EF98-4828-98AA-087A63FC3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22022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知识管理管理制度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知识管理制度的建立与实施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知识管理工具与技术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知识管理案例研究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知识管理的挑战与未来发展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知识管理是对组织内部的知识和信息进行系统地识别、获取、开发、共享、传递和应用的管理过程。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知识管理强调知识的共享与创新，注重知识的价值与作用，通过知识管理提高组织的竞争力和应变能力。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知识管理能够促进知识的共享和应用，激发员工的创新思维，提升组织的创新能力。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提升组织创新能力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通过有效的知识管理，组织能够更好地应对市场变化和客户需求，提升自身的竞争力和市场地位。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知识管理的实施能够优化组织的业务流程和管理模式，提高工作效率和降低成本。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知识管理起源于20世纪90年代，随着信息技术的快速发展和市场竞争的加剧，企业开始意识到知识的重要性。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知识管理经历了多个发展阶段，从最初的知识文档管理到现在的全面知识管理，不断深化和完善。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随着人工智能、大数据等技术的不断发展，知识管理将更加智能化、个性化，更加注重知识的创新和应用。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明确获取途径、确保准确性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建立有效的知识获取途径，如内部研发、外部引进、合作交流等，确保获取的知识准确无误，为后续的知识管理提供可靠的基础。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知识的获取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分类管理、安全存储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对获取的知识进行分类、整理，采用合适的存储方式，如文档管理、数据库存储等，确保知识的安全存储，方便后续的查询和使用。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知识的存储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促进共享、提高利用率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建立有效的知识共享机制，通过内部平台、社交媒体等多种渠道进行分享，提高知识的利用率，促进企业内部的知识交流和共享。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实际应用、创新发展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鼓励员工在实际工作中应用所掌握的知识，不断进行创新和发展，提高企业的核心竞争力。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持续更新、与时俱进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建立知识更新机制，定期对知识进行审查、更新，确保知识的时效性和准确性，与时俱进，适应不断变化的市场环境。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知识管理制度的建立与实施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知识管理制度的制定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明确知识管理目标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制定知识管理制度前，需明确知识管理的目标，如提高组织创新能力、减少知识流失等。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梳理现有知识资产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对组织内部现有的知识资产进行全面梳理，包括显性知识和隐性知识。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设计知识管理流程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根据组织特点和知识类型，设计合适的知识管理流程，包括知识的获取、存储、共享、应用和保护等环节。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制定知识管理制度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基于上述目标、资产和流程，制定具体的知识管理制度，明确知识的分类、知识的共享方式、知识的使用权限等。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https://d.book118.com/686022022020010100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2024-09-23T23:14:34.444</cp:lastPrinted>
  <dcterms:created xsi:type="dcterms:W3CDTF">2024-09-23T15:14:34Z</dcterms:created>
  <dcterms:modified xsi:type="dcterms:W3CDTF">2024-09-23T15:14:36Z</dcterms:modified>
</cp:coreProperties>
</file>