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6E1FC-34D7-4396-9AE8-00E756019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222DC-393B-4231-B701-73D419E91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A590D-2F4C-4000-8E4A-73288D33E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C7187-9AF4-4704-B534-8E3CA1EA2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2E1199-99C5-4833-8356-91E0008C8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DE4B85-60E2-40A4-B598-E7F2DE378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86841D-5A35-41F8-9587-4B68ED004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123B6-5B8C-419F-A841-3CBD7DDBD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2C012-5F20-4015-89BE-2C3645FE2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FCA27-B008-48AA-80DB-348FF1325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60C7D-B402-4A90-B907-1A60B1EEB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22134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心理健康调试方法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心理健康的重要性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常见的心理健康问题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心理健康调试方法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自我调节与日常维护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心理健康资源与帮助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心理健康的重要性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心理健康有助于提高个体应对压力和逆境的能力，使人在面对困难时更加坚韧和乐观。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心理健康直接影响生活质量，良好的心理状态有助于提高幸福感和满足感，使人更加积极乐观地面对生活。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心理健康与个人发展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心理健康是个人全面发展的基础，良好的心理状态有助于发掘和发挥个人的潜能和优势。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心理健康有助于培养积极的人格特质，如自尊、自信、积极进取等，从而促进个人的成长和发展。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833" r="128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心理健康有助于建立良好的人际关系，提高人际交往的质量和效果。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心理健康的人更容易理解和共情他人，增强人际关系的深度和稳定性，从而促进社会和谐与发展。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心理健康与人际关系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常见的心理健康问题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1416" r="3141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识别压力源，了解压力的来源，是工作、家庭、财务还是其他方面。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压力来源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制定应对压力的策略，如时间管理、放松技巧、寻求支持等。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学会调节情绪，保持积极心态，避免情绪波动对压力的影响。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保持健康的生活方式，如合理饮食、适量运动、充足睡眠等，有助于缓解压力。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识别症状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了解焦虑和抑郁的症状，如情绪低落、失眠、食欲不振等。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在出现症状时及时寻求心理咨询或药物治疗等专业帮助。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放松技巧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学习并实践放松技巧，如深呼吸、渐进性肌肉放松等，以缓解焦虑和抑郁。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积极应对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积极面对问题，采取行动改变负面思维和行为模式。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焦虑与抑郁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学习有效的沟通技巧，如倾听、表达、解决冲突等。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与家人和朋友建立良好的关系，寻求支持和理解。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建立支持系统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学会解决冲突的方法，如妥协、协商、寻求第三方帮助等。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解决冲突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提高自我认知和情感管理能力，增强人际交往能力。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自我成长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建立规律的作息时间，保持充足的睡眠时间。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调整作息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改善睡眠环境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放松技巧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避免过度思考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创造安静、舒适的睡眠环境，避免刺激性物质和活动。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在睡前进行放松练习，如冥想、瑜伽等。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在睡前避免过度思考和兴奋性活动，如观看刺激性的电影或游戏。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心理健康调试方法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https://d.book118.com/686022134002010100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2024-09-23T17:54:21.949</cp:lastPrinted>
  <dcterms:created xsi:type="dcterms:W3CDTF">2024-09-23T09:54:21Z</dcterms:created>
  <dcterms:modified xsi:type="dcterms:W3CDTF">2024-09-23T09:54:23Z</dcterms:modified>
</cp:coreProperties>
</file>