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63133-A7E2-446F-8C4A-2529F900C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D6C01-83FE-41A6-88BF-E8F2FEB37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CD220-576A-47DD-911A-022A73498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3D71C-B934-4CBA-B309-168BFFAA9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CEBF4C-6A59-4AA5-829B-BB0A8B054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26841D-8F93-480D-A275-BDC30BFC9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9C1752-6F9E-4B86-B49B-D23483ECA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3524A9-C76D-40FC-A8E4-C319F18B4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3F311-6289-4669-8932-A4FD437F7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56E27-8A3B-4584-8982-77B39C34D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6E887-9BFD-4951-8944-786606CDA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024010053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[心理学]心理学研究方法——问卷法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样本选择与数据收集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数据分析与结果呈现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问卷法在心理学研究中的应用案例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问卷法实施中的注意事项与伦理问题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问卷法概述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532" r="105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问卷法是通过书面形式，以严格设计的测量项目或问题，向研究对象收集研究资料和数据的一种方法。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标准化程度高，能在短时间内收集大量资料，且易于量化处理和分析。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问卷法的优缺点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适用范围广，可应用于各种研究领域和对象。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节省时间、经费和人力，具有较高的效率。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结果便于量化处理和统计分析。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问卷法的优缺点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问卷法的优缺点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回收率和有效率可能较低，影响研究结果的代表性和可靠性。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受被试主观因素影响较大，可能存在社会赞许性、防御心理等偏差。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对设计和编制要求较高，需要专业知识和技能。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问卷法的应用领域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社会学研究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用于收集关于社会现象、社会问题等方面的数据，如民意调查、社会态度调查等。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教育学研究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用于评估学生的学习效果、教师的教学质量以及教育政策的实施效果等。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心理学研究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用于探讨人的心理活动、行为动机和心理健康等问题，如人格特质、情绪状态、心理压力等方面的研究。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用于了解消费者的需求、购买意愿和品牌形象等方面的信息，为企业制定营销策略提供依据。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问卷设计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便于数据分析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设计问卷时应考虑后续数据分析的便利性，采用适当的格式和编码方式。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确保问题中立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避免在问题中引入主观偏见或引导性语言，确保问题的客观性和中立性。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保持问卷简洁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尽量缩短问卷长度，避免冗余问题，以减轻受访者的负担并提高回收率。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明确研究目的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问卷设计应紧密围绕研究目的，确保所收集的信息与研究主题相关。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考虑受众特点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针对不同的受众群体，设计易于理解和回答的问卷，避免使用过于专业或晦涩的术语。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设计原则与步骤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允许受访者自由表达观点和想法，适用于收集详细信息和深入了解受访者观点的情况。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开放式问题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提供固定的选择项供受访者选择，便于量化分析和比较，但可能限制受访者的回答范围。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封闭式问题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使用量表来测量受访者的态度、情感或行为等，常用于心理学、社会学等领域的研究。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量表式问题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结合开放式和封闭式问题的特点，既提供选择项又允许自由回答，以收集更全面的信息。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混合式问题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问题类型与表述方式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375" b="113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常见的量表类型包括李克特量表、语义差异量表、行为频率量表等，应根据研究目的和受众特点选择合适的量表类型。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确保所使用量表的信度和效度，即测量的稳定性和准确性，是进行高质量研究的前提。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量表信度与效度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在使用量表时，应注意指导语的清晰明确、评分标准的统一以及数据分析方法的合理选择等。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量表使用注意事项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量表设计与应用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样本选择与数据收集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滚雪球抽样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先随机选择一些被访者并对其实施访问，再请他们提供另外一些属于所研究目标总体的调查对象，根据所形成的线索选择此后的调查对象。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随机抽样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确保每个个体被选中的机会相等，以提高样本的代表性。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分层抽样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将总体划分为不同的层次或类别，然后从每个层次中随机抽取样本，以确保样本的多样性。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系统抽样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按照某种规则或顺序从总体中抽取样本，如每隔一定数量或时间抽取一个样本。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样本选择方法与原则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https://d.book118.com/686024010053010044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2024-09-12T15:20:04.749</cp:lastPrinted>
  <dcterms:created xsi:type="dcterms:W3CDTF">2024-09-12T07:20:04Z</dcterms:created>
  <dcterms:modified xsi:type="dcterms:W3CDTF">2024-09-12T07:20:06Z</dcterms:modified>
</cp:coreProperties>
</file>