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0423DC-88AF-4BE9-9286-C41FC237BA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E769C3-32A9-40FD-A7D7-A1360FC27C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143291-9660-49BA-BCF0-41223B1BB5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453B71-1531-426A-9732-6AE7FE0E34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435D7D-6FD5-4930-96C9-BC6C87A94C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2933A4-715E-401C-836D-8A113CB249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5974CF-A170-449E-93AE-4A37B19EA0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0FA13E-8DEE-40BB-AE64-D9086F8A26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F9DA07-684C-4BC9-83DD-4D05A3EBDD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67F68E-4C85-45D3-9519-B7B670E2E6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31E73E-EF3E-4058-825A-A1DBD69F67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024022111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solidFill>
                <a:latin typeface="Microsoft Yahei"/>
                <a:ea typeface="Microsoft Yahei"/>
                <a:cs typeface="Microsoft Yahei"/>
              </a:rPr>
              <a:t>4.教师培训的持续发展和学习机会</a:t>
            </a:r>
            <a:endParaRPr lang="en-US" sz="1100"/>
          </a:p>
        </p:txBody>
      </p:sp>
      <p:sp>
        <p:nvSpPr>
          <p:cNvPr id="5" name="AutoShape 5"/>
          <p:cNvSpPr/>
          <p:nvPr/>
        </p:nvSpPr>
        <p:spPr>
          <a:xfrm>
            <a:off x="5838648" y="4167778"/>
            <a:ext cx="2333375"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2023-12-21</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416406" y="2921955"/>
              <a:ext cx="2531669" cy="859536"/>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教师培训现状及需求分析</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持续发展与学习机会策略</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实践探索：创新教师培训模式</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成效评估与持续改进</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未来展望与挑战应对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适应教育变革</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随着社会的快速发展和教育改革的不断推进，教师需要不断学习和适应新的教育理念、教学方法和技术手段，以满足教育变革的需求。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提升教育质量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教师培训是提升教育质量的重要途径，通过持续的专业发展和学习机会，教师可以不断更新知识、提高教学技能，为学生提供更优质的教育服务。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促进教师个人成长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教师培训不仅有助于教师的专业发展，还有利于教师的个人成长，提高教师的职业素养和综合能力，增强教师的自我认同感和职业满足感。</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7" name="Picture 17"/>
          <p:cNvPicPr>
            <a:picLocks noChangeAspect="1"/>
          </p:cNvPicPr>
          <p:nvPr/>
        </p:nvPicPr>
        <p:blipFill>
          <a:blip r:embed="rId2">
            <a:alphaModFix/>
          </a:blip>
          <a:srcRect l="18750" r="18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1" name="AutoShape 11"/>
          <p:cNvSpPr/>
          <p:nvPr/>
        </p:nvSpPr>
        <p:spPr>
          <a:xfrm>
            <a:off x="724975" y="1688692"/>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solidFill>
                <a:latin typeface="Microsoft Yahei"/>
                <a:ea typeface="Microsoft Yahei"/>
                <a:cs typeface="Microsoft Yahei"/>
              </a:rPr>
              <a:t>教师培训的现状</a:t>
            </a:r>
            <a:endParaRPr lang="en-US" sz="1100"/>
          </a:p>
        </p:txBody>
      </p:sp>
      <p:sp>
        <p:nvSpPr>
          <p:cNvPr id="12" name="AutoShape 12"/>
          <p:cNvSpPr/>
          <p:nvPr/>
        </p:nvSpPr>
        <p:spPr>
          <a:xfrm>
            <a:off x="724975" y="2014081"/>
            <a:ext cx="3241937" cy="1625801"/>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solidFill>
                <a:latin typeface="Microsoft Yahei"/>
                <a:ea typeface="Microsoft Yahei"/>
                <a:cs typeface="Microsoft Yahei"/>
              </a:rPr>
              <a:t>介绍当前教师培训的主要形式、内容和实施情况，包括教师培训的政策支持、经费投入、培训机构和师资队伍等方面。</a:t>
            </a:r>
            <a:endParaRPr lang="en-US" sz="1100"/>
          </a:p>
        </p:txBody>
      </p:sp>
      <p:sp>
        <p:nvSpPr>
          <p:cNvPr id="13" name="AutoShape 13"/>
          <p:cNvSpPr/>
          <p:nvPr/>
        </p:nvSpPr>
        <p:spPr>
          <a:xfrm>
            <a:off x="8231186" y="1658092"/>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教师培训的效果评估</a:t>
            </a:r>
            <a:endParaRPr lang="en-US" sz="1100"/>
          </a:p>
        </p:txBody>
      </p:sp>
      <p:sp>
        <p:nvSpPr>
          <p:cNvPr id="14" name="AutoShape 14"/>
          <p:cNvSpPr/>
          <p:nvPr/>
        </p:nvSpPr>
        <p:spPr>
          <a:xfrm>
            <a:off x="8231186" y="1983478"/>
            <a:ext cx="3241937" cy="1647503"/>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分析教师培训的效果评估方法、指标和结果，探讨教师培训对教师专业发展、教学质量提升和学生学业成就的影响。</a:t>
            </a:r>
            <a:endParaRPr lang="en-US" sz="1100"/>
          </a:p>
        </p:txBody>
      </p:sp>
      <p:sp>
        <p:nvSpPr>
          <p:cNvPr id="15" name="AutoShape 15"/>
          <p:cNvSpPr/>
          <p:nvPr/>
        </p:nvSpPr>
        <p:spPr>
          <a:xfrm>
            <a:off x="724975" y="3885433"/>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solidFill>
                <a:latin typeface="Microsoft Yahei"/>
                <a:ea typeface="Microsoft Yahei"/>
                <a:cs typeface="Microsoft Yahei"/>
              </a:rPr>
              <a:t>教师培训的挑战与问题</a:t>
            </a:r>
            <a:endParaRPr lang="en-US" sz="1100"/>
          </a:p>
        </p:txBody>
      </p:sp>
      <p:sp>
        <p:nvSpPr>
          <p:cNvPr id="16" name="AutoShape 16"/>
          <p:cNvSpPr/>
          <p:nvPr/>
        </p:nvSpPr>
        <p:spPr>
          <a:xfrm>
            <a:off x="724975" y="4210824"/>
            <a:ext cx="3241937" cy="163833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solidFill>
                <a:latin typeface="Microsoft Yahei"/>
                <a:ea typeface="Microsoft Yahei"/>
                <a:cs typeface="Microsoft Yahei"/>
              </a:rPr>
              <a:t>探讨教师培训面临的挑战和问题，如培训内容与实际需求的契合度、培训方式的灵活性和多样性、培训效果的可持续性等。</a:t>
            </a:r>
            <a:endParaRPr lang="en-US" sz="1100"/>
          </a:p>
        </p:txBody>
      </p:sp>
      <p:sp>
        <p:nvSpPr>
          <p:cNvPr id="17" name="AutoShape 17"/>
          <p:cNvSpPr/>
          <p:nvPr/>
        </p:nvSpPr>
        <p:spPr>
          <a:xfrm>
            <a:off x="8231186" y="3854834"/>
            <a:ext cx="3241937"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教师培训的改进建议</a:t>
            </a:r>
            <a:endParaRPr lang="en-US" sz="1100"/>
          </a:p>
        </p:txBody>
      </p:sp>
      <p:sp>
        <p:nvSpPr>
          <p:cNvPr id="18" name="AutoShape 18"/>
          <p:cNvSpPr/>
          <p:nvPr/>
        </p:nvSpPr>
        <p:spPr>
          <a:xfrm>
            <a:off x="8231186" y="4180220"/>
            <a:ext cx="3241937" cy="1668938"/>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提出改进教师培训的建议和措施，如完善培训内容、创新培训方式、加强培训效果评估、建立教师培训的长效机制等。</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教师培训现状及需求分析</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343" b="24343"/>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培训效果评估</a:t>
            </a:r>
            <a:endParaRPr lang="en-US" sz="1100"/>
          </a:p>
        </p:txBody>
      </p:sp>
      <p:sp>
        <p:nvSpPr>
          <p:cNvPr id="9" name="AutoShape 9"/>
          <p:cNvSpPr/>
          <p:nvPr/>
        </p:nvSpPr>
        <p:spPr>
          <a:xfrm>
            <a:off x="1199338" y="4309545"/>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多数教师培训采用考试、教学实践、综合评价等方式进行评估，但评估标准和方式仍需进一步完善。</a:t>
            </a:r>
            <a:endParaRPr lang="en-US" sz="1100"/>
          </a:p>
        </p:txBody>
      </p:sp>
      <p:sp>
        <p:nvSpPr>
          <p:cNvPr id="10" name="AutoShape 10"/>
          <p:cNvSpPr/>
          <p:nvPr/>
        </p:nvSpPr>
        <p:spPr>
          <a:xfrm>
            <a:off x="6258305" y="1738966"/>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培训形式和内容</a:t>
            </a:r>
            <a:endParaRPr lang="en-US" sz="1100"/>
          </a:p>
        </p:txBody>
      </p:sp>
      <p:sp>
        <p:nvSpPr>
          <p:cNvPr id="11" name="AutoShape 11"/>
          <p:cNvSpPr/>
          <p:nvPr/>
        </p:nvSpPr>
        <p:spPr>
          <a:xfrm>
            <a:off x="6258305" y="2146237"/>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solidFill>
                <a:latin typeface="Microsoft Yahei"/>
                <a:ea typeface="Microsoft Yahei"/>
                <a:cs typeface="Microsoft Yahei"/>
              </a:rPr>
              <a:t>当前教师培训主要包括岗前培训、在职培训、专题培训等，内容涵盖教育教学理论、教学方法与技能、学科专业知识等。</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当前教师培训概况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9474" b="29474"/>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9938" b="29938"/>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63829" y="1494370"/>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知识更新与拓展</a:t>
            </a:r>
            <a:endParaRPr lang="en-US" sz="1100"/>
          </a:p>
        </p:txBody>
      </p:sp>
      <p:sp>
        <p:nvSpPr>
          <p:cNvPr id="7" name="AutoShape 7"/>
          <p:cNvSpPr/>
          <p:nvPr/>
        </p:nvSpPr>
        <p:spPr>
          <a:xfrm>
            <a:off x="1306341" y="1734252"/>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教师需要不断更新和拓展学科专业知识，以适应教育改革和发展的需要。</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TextBox 9"/>
          <p:cNvSpPr txBox="1"/>
          <p:nvPr/>
        </p:nvSpPr>
        <p:spPr>
          <a:xfrm>
            <a:off x="763829" y="3198934"/>
            <a:ext cx="41910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教育教学能力提升</a:t>
            </a:r>
            <a:endParaRPr lang="en-US" sz="1100"/>
          </a:p>
        </p:txBody>
      </p:sp>
      <p:sp>
        <p:nvSpPr>
          <p:cNvPr id="11" name="AutoShape 11"/>
          <p:cNvSpPr/>
          <p:nvPr/>
        </p:nvSpPr>
        <p:spPr>
          <a:xfrm>
            <a:off x="1306341" y="348681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教师需要提高教育教学能力，包括教学设计、课堂管理、学生评价等方面的能力。</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TextBox 13"/>
          <p:cNvSpPr txBox="1"/>
          <p:nvPr/>
        </p:nvSpPr>
        <p:spPr>
          <a:xfrm>
            <a:off x="763829" y="4996400"/>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科研能力和创新意识培养</a:t>
            </a:r>
            <a:endParaRPr lang="en-US" sz="1100"/>
          </a:p>
        </p:txBody>
      </p:sp>
      <p:sp>
        <p:nvSpPr>
          <p:cNvPr id="15" name="AutoShape 15"/>
          <p:cNvSpPr/>
          <p:nvPr/>
        </p:nvSpPr>
        <p:spPr>
          <a:xfrm>
            <a:off x="1306341" y="5222301"/>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教师需要培养科研能力和创新意识，以推动教育教学改革和提高自身学术水平。</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教师专业发展需求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国家教育政策</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1262116" y="1570452"/>
            <a:ext cx="438150" cy="30480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国家教育政策强调教师培训的重要性，要求各级教育行政部门和学校制定教师培训规划，保障教师培训经费和时间。</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TextBox 21"/>
          <p:cNvSpPr txBox="1"/>
          <p:nvPr/>
        </p:nvSpPr>
        <p:spPr>
          <a:xfrm>
            <a:off x="1272601" y="3332919"/>
            <a:ext cx="416357"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教师资格认证制度</a:t>
            </a:r>
            <a:endParaRPr lang="en-US" sz="1100"/>
          </a:p>
        </p:txBody>
      </p:sp>
      <p:sp>
        <p:nvSpPr>
          <p:cNvPr id="23" name="AutoShape 23"/>
          <p:cNvSpPr/>
          <p:nvPr/>
        </p:nvSpPr>
        <p:spPr>
          <a:xfrm>
            <a:off x="1804696" y="347977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教师资格认证制度要求教师必须参加规定的培训并取得相应学分或证书，作为教师资格注册或晋级的必要条件。</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TextBox 25"/>
          <p:cNvSpPr txBox="1"/>
          <p:nvPr/>
        </p:nvSpPr>
        <p:spPr>
          <a:xfrm>
            <a:off x="1271991" y="5124907"/>
            <a:ext cx="441594"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教育改革与发展规划</a:t>
            </a:r>
            <a:endParaRPr lang="en-US" sz="1100"/>
          </a:p>
        </p:txBody>
      </p:sp>
      <p:sp>
        <p:nvSpPr>
          <p:cNvPr id="27" name="AutoShape 27"/>
          <p:cNvSpPr/>
          <p:nvPr/>
        </p:nvSpPr>
        <p:spPr>
          <a:xfrm>
            <a:off x="1804696" y="5247188"/>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教育改革与发展规划提出加强教师培训，提高教师队伍整体素质，促进教育公平和提高教育质量。</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政策法规对教师培训的要求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持续发展与学习机会策略</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针对每位教师的专业背景、教学经验和个人发展目标，进行全面的个性化评估。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个性化评估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目标设定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行动计划</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根据评估结果，与教师共同制定长期和短期的个人专业发展目标。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设计具体的行动计划，包括培训课程、实践项目、导师制度等，以支持教师实现发展目标。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制定个性化发展规划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利用网络技术，提供丰富的在线课程，涵盖教学方法、教育技术、学科前沿等领域。</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4"/>
          <a:srcRect l="16650" r="1665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在线课程</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建立教师专业发展社群，鼓励教师在社群中分享经验、交流想法和合作解决问题。</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实践社群</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定期举办主题工作坊和研讨会，邀请专家和教师共同探讨教育热点问题和教学实践。</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工作坊与研讨会</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提供多样化学习资源与平台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鼓励教师参与学术研究与交流</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学术研究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鼓励教师参与教育领域的学术研究，发表学术论文、参加学术会议等，提升学术素养。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校际合作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加强与其他学校和机构的合作，为教师提供访学、交流的机会，拓宽教师的学术视野。</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成果展示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定期举办教师学术成果展示活动，展示教师在教学、科研等方面的优秀成果，促进教师之间的交流和学习。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https://d.book118.com/686024022111010101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2024-09-25T20:33:30.213</cp:lastPrinted>
  <dcterms:created xsi:type="dcterms:W3CDTF">2024-09-25T12:33:30Z</dcterms:created>
  <dcterms:modified xsi:type="dcterms:W3CDTF">2024-09-25T12:33:32Z</dcterms:modified>
</cp:coreProperties>
</file>