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39E18-09C4-4A58-A978-228926FC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A50DE-1804-43E6-9B95-4B79724B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5AA15-7F14-43DC-AC53-6A213A0E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FA22E-D9EB-419D-B829-184F9997E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17F44-63AA-4F45-97CC-0B7FA6BF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052E8-0622-48F6-92FF-D945A7A2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A2C88-5E90-4FF4-B17F-A8B8956C3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9A67E-179C-4A05-B442-DDC1D09D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4E211-A553-4E02-949D-0A1DECDF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3A1AE-DE3B-4AE3-A05F-88F3F403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A1FE-286E-46A9-91ED-662B2180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4225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中医科常见疾病的护理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中医科护理注意事项与禁忌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1" r="54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中医认为人体是一个有机整体，各脏腑器官相互联系、相互制约，护理时应全面考虑患者的生理、心理、社会等因素。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根据患者的具体病情和体质状况，采用不同的护理方法和措施，以达到最佳的护理效果。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中医强调预防胜于治疗，因此在护理过程中应注重预防疾病的发生和复发，提高患者的自我保健意识。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采用针灸、推拿等中医疗法，缓解患者疼痛和不适症状，促进康复。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关注患者的心理状态，通过心理疏导、安慰、鼓励等方式，帮助患者调整心态，增强信心。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根据患者的病情和体质状况，制定合理的饮食计划，提供营养丰富、易于消化的食物。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根据医嘱，协助患者正确使用中药或中成药，观察药物反应，及时调整治疗方案。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中医护理在现代医疗中的应用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中医护理在慢性病管理中具有重要作用，如糖尿病、高血压等，通过饮食调理、情志护理等手段帮助患者控制病情。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中医护理在康复医学中应用广泛，如中风康复、骨折康复等，通过针灸、推拿等中医疗法促进患者功能恢复。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中医护理在肿瘤护理中具有一定的优势，如减轻化疗不良反应、提高生存质量等，为患者提供全方位的护理服务。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中医护理在老年护理中具有重要价值，针对老年人的生理特点和常见疾病，提供个性化的护理方案，提高老年人的生活质量。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中医科常见疾病的护理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70" r="1307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饮食调理、中药调理、生活护理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感冒期间应多饮水，多食用清淡、易消化的食物，如稀饭、面条等，避免油腻、辛辣食物。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根据感冒的不同类型，如风寒感冒、风热感冒等，选用不同的中药汤剂进行治疗。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保持室内空气流通，注意保暖，适当休息，避免过度劳累。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饮食调理、运动调理、心理调适、中药调理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高血压患者应控制盐的摄入量，多食用富含钾、镁等微量元素的食物，如绿叶蔬菜、豆类等。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运动调理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适当进行有氧运动，如散步、慢跑等，有助于降低血压。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保持心情舒畅，避免情绪波动，有利于血压的稳定。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中药调理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根据高血压的不同类型，选用不同的中药汤剂进行治疗。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糖尿病的中医护理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饮食调理、运动调理、中药调理、生活护理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糖尿病患者应控制碳水化合物的摄入量，多食用低糖、高纤维的食物，如蔬菜、水果等。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运动调理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适当进行有氧运动，如快走、游泳等，有助于控制血糖。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根据糖尿病的不同类型，选用不同的中药汤剂进行治疗。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保持规律的作息时间，避免过度劳累，注意个人卫生。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脾胃不和的中医护理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饮食调理、中药调理、生活护理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脾胃不和患者应避免过度进食生冷食物，多食用温性食物，如姜、葱等。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根据脾胃不和的不同类型，选用不同的中药汤剂进行治疗。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保持规律的作息时间，避免过度劳累，注意保暖。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中药调理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失眠的中医护理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保持心情舒畅，避免焦虑、抑郁等不良情绪的影响。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失眠患者应避免饮用咖啡、茶等刺激性饮料，多食用富含色氨酸的食物，如牛奶、香蕉等。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饮食调理、心理调适、生活护理、中药调理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保持规律的作息时间，创造安静的睡眠环境，避免过度使用电子产品。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根据失眠的不同类型，选用不同的中药汤剂进行治疗。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中医科护理操作流程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针灸护理操作流程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消毒用物、针灸针、治疗巾、镊子、棉球等。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确认患者身份，了解患者病情和针灸治疗目的。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用酒精棉球清洁针灸部位的皮肤。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https://d.book118.com/686024225100010035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2024-09-05T03:02:28.493</cp:lastPrinted>
  <dcterms:created xsi:type="dcterms:W3CDTF">2024-09-04T19:02:28Z</dcterms:created>
  <dcterms:modified xsi:type="dcterms:W3CDTF">2024-09-04T19:02:30Z</dcterms:modified>
</cp:coreProperties>
</file>