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B9DD4-60E0-4CEE-8D50-C9CA73ADF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E3D23-07FE-49D3-BC55-459D50EC1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FDB7B-1925-4A85-93E9-308242B94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962C4-D72E-45B6-AE6A-69DBF937E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7C7F6C-7336-4B3F-BA44-71C4A18E2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B2BFCA-9A77-4320-8074-DFE1B6B93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6C7F5-EA88-4EBB-B80E-B36E52EAA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EC9F1-8212-4DA0-B495-BD09A3445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27BB1-0E34-4D40-BE14-89506EE70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6241C-6273-476E-BC96-829ED839A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4D2C0-F92A-42A8-AF80-8C9C2C679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250411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2024年度医院各科室医务人员述职报告之皮肤科课件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门诊业务开展情况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住院部业务开展情况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科研与教学工作成果展示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合作交流与学术活动回顾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通过对皮肤科医务人员的述职报告，了解他们的工作表现和业务能力，以便更好地提升医疗服务质量。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促进医院科室之间的交流与合作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通过述职报告，让其他科室了解皮肤科的工作内容和特点，促进医院内部科室之间的交流与合作。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为医院管理和决策提供参考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通过对皮肤科医务人员的述职报告，为医院管理层提供有关皮肤科工作情况和医务人员表现的参考信息，以便更好地进行医院管理和决策。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皮肤科医德医风建设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包括医务人员职业道德、服务态度、医疗纠纷处理等方面的表现和措施。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皮肤科科研工作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包括科研项目、学术论文、学术交流等方面的成果和进展。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皮肤科教学工作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包括医学生、进修生、实习生的带教和培训等。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皮肤科门诊工作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包括门诊患者的接诊、诊断、治疗及随访等工作。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皮肤科病房工作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包括病房患者的收治、管理、治疗及出院等工作。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皮肤科设有门诊、病房、治疗室、激光室等多个部门，以满足患者不同需求。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皮肤科拥有一支专业的医疗团队，包括主任医师、副主任医师、主治医师、住院医师等，同时配备有专业的护理人员和技师。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科室设置与人员配置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皮肤科主要诊治各种皮肤病和性传播疾病，如湿疹、银屑病、痤疮、带状疱疹、尖锐湿疣等。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皮肤科在常见皮肤病和疑难皮肤病的诊治方面积累了丰富的经验，形成了独特的诊疗特色，如中西医结合治疗、激光治疗、光动力治疗等。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诊疗范围及特色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诊疗特色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年度工作重点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2024年度皮肤科的工作重点是提高医疗服务质量，加强学科建设，提升科研能力。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通过全体医务人员的共同努力，皮肤科在2024年度取得了显著的工作成果，包括成功诊治了大量患者，开展了多项新技术和新项目，发表了多篇学术论文等。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年度工作重点与成果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门诊业务开展情况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门诊量统计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2024年度皮肤科门诊量达到XX万人次，较去年同期增长XX%。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通过定期的患者满意度调查，皮肤科门诊服务得分平均为XX分（满分100分），患者满意度较高。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门诊量及患者满意度调查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本年度皮肤科门诊接诊的常见皮肤病包括湿疹、痤疮、银屑病等，其中湿疹占比最高，达到XX%。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常见皮肤病种类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通过对患者的跟踪随访，大部分常见皮肤病患者经过规范治疗后症状得到明显改善，治愈率达到XX%以上。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诊疗效果评估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常见皮肤病诊疗情况分析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新技术、新项目开展情况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新技术引进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本年度皮肤科引进了皮肤镜、激光治疗等新技术，提高了皮肤病的诊疗水平。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新项目开展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开展了痤疮专病门诊、银屑病生物治疗等新项目，为患者提供了更加个性化的诊疗服务。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新技术、新项目效果评估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通过对新技术、新项目的应用效果进行评估，发现其在提高诊疗效率、改善患者生活质量等方面具有显著作用。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住院部业务开展情况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住院患者数量及病种分布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住院患者数量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2024年度皮肤科住院部共收治患者XX例，较去年同期增长XX%。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病种分布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病种涵盖感染性皮肤病、过敏性皮肤病、结缔组织病、大疱性皮肤病等多个领域，其中银屑病、湿疹、带状疱疹等常见皮肤病占比最大。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https://d.book118.com/686025041153010044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2024-09-13T03:01:30.554</cp:lastPrinted>
  <dcterms:created xsi:type="dcterms:W3CDTF">2024-09-12T19:01:30Z</dcterms:created>
  <dcterms:modified xsi:type="dcterms:W3CDTF">2024-09-12T19:01:32Z</dcterms:modified>
</cp:coreProperties>
</file>