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57440-6386-4E80-8035-26A681DFB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03AA6-8FF3-4041-B3EB-4E5F9583F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EAC33-5192-4F97-A987-97360B0C5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BBE589-9F56-43BB-BA55-119EDC803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6C9D3A-2F7E-4B84-B816-6B6BE1A32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71B4DA-C494-4C62-95EE-7ADC128ED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992F29-E460-42C6-B837-06D7748B4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3438F-DDDC-4A86-9F4E-D37FF8CC4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656F2-2920-4529-BD00-7E1056E7A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9DF63-1F2F-4184-B531-5EB34A6ED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EA708-ECC0-4BD8-B7E5-6A8892D75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3012513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机电一体化系统设计04电动机及其驱动电路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驱动电路基本原理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直流电动机及其驱动电路设计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交流电动机及其驱动电路设计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步进电动机及其驱动电路设计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伺服系统原理及应用举例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电动机概述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02" r="3260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93" r="327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电动机是一种将电能转换为机械能的装置，广泛应用于各种机电设备中。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根据工作原理和结构特点，电动机可分为直流电动机、交流电动机、步进电动机、伺服电动机等。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电动机定义与分类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工作原理及结构特点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电动机的工作原理基于电磁感应定律和电磁力定律，通过磁场和电流相互作用产生转矩，驱动电机旋转。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电动机主要由定子、转子、端盖、轴承等部件组成。不同类型电动机的结构特点有所不同，例如直流电动机具有电刷和换向器，交流电动机具有复杂的绕组结构。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电动机广泛应用于工业、交通、家电等领域，如机床、电动汽车、洗衣机等。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随着科技的不断进步，电动机正朝着高效、节能、环保、智能化等方向发展。例如，永磁同步电动机、开关磁阻电动机等新型电机不断涌现，为各个领域提供了更加优质的动力源。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驱动电路基本原理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电源电路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为驱动电路提供稳定的电源电压，通常采用直流电源。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控制电路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接收控制信号，产生相应的驱动信号，控制电动机的启动、停止、转向和调速等。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驱动电路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将控制信号放大并驱动电动机，使其按照控制信号的要求运转。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保护电路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对驱动电路和电动机进行过载、过流、过热等保护，确保系统安全可靠运行。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驱动电路组成及功能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72" r="2017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线性驱动电路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通过线性放大器将控制信号放大，驱动电动机运转。具有电路简单、成本低等优点，但效率较低、发热严重。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开关型驱动电路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采用开关型放大器，通过控制开关管的导通与截止来驱动电动机。具有效率高、发热小等优点，但电路较为复杂。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脉宽调制（PWM）驱动电路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通过PWM信号控制开关管的导通时间，从而调节输出电压或电流，实现电动机的调速。具有调速范围宽、精度高等优点，被广泛应用于现代电动机驱动系统中。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常见驱动电路类型介绍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根据电动机类型选择合适的驱动电路，如直流电动机可选择线性或开关型驱动电路，交流电动机则需选用专门的交流驱动电路。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在选型时需考虑驱动电路的电压、电流、功率等参数是否满足系统要求，并留有一定的裕量以确保系统安全可靠运行。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注意驱动电路的保护功能是否完善，如是否具有过载、过流、过热等保护功能，以确保在异常情况下能够及时切断电源，保护电动机和驱动电路不受损坏。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根据系统要求选择合适的驱动电路类型，如需要高效率、低发热的场合可选用开关型或PWM驱动电路。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选型原则与注意事项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直流电动机及其驱动电路设计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永磁直流电动机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采用永久磁钢作为励磁源，具有结构简单、体积小、重量轻、效率高等特点。广泛应用于家用电器、电动工具等领域。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电磁直流电动机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通过电磁铁产生磁场，具有较大的转矩和调速范围。常用于工业自动化设备、机器人等需要高精度控制的应用场景。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无刷直流电动机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采用电子换向器代替传统机械换向器，具有高可靠性、长寿命、低噪音等优点。适用于无人机、电动汽车等高端应用领域。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直流电动机类型及特点分析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直流驱动电路设计实例讲解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由四个开关管组成H桥结构，通过控制开关管的导通与关断实现电动机的正反转及调速。具有电路简单、控制灵活等特点。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PWM调速技术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通过脉宽调制方式改变电动机两端的平均电压，从而实现调速。具有调速范围宽、响应速度快等优点，广泛应用于直流驱动电路中。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过流保护与过热保护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在驱动电路中设置过流保护与过热保护电路，当电动机或驱动电路出现故障时，及时切断电源，保护设备免受损坏。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H桥驱动电路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https://d.book118.com/686030125134010042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2024-09-10T02:10:55.090</cp:lastPrinted>
  <dcterms:created xsi:type="dcterms:W3CDTF">2024-09-09T18:10:55Z</dcterms:created>
  <dcterms:modified xsi:type="dcterms:W3CDTF">2024-09-09T18:10:57Z</dcterms:modified>
</cp:coreProperties>
</file>