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DFD99-8FF6-4824-8AA7-BF3E41969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E950F-E53C-4A9F-A0A6-BAEE78D6B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763F2-30D9-43C0-A638-FB0C26749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148F12-6242-4CBB-9F72-BF5F3F6BE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20605A-EA7D-4E48-890B-759386D07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FE74C6-5CA6-49F8-A8F9-9BFBDACF0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879608-A901-4125-B809-3153B138C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923C85-1281-48D1-BA4D-0130CBF05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A49AE2-17BF-4C6F-9376-1695C9259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F2F607-16E6-48A8-8C1C-280C31C80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6973A-B1D6-4C1B-BEB1-7CDF7AE03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030144040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妇科疾病的预防与康复策略最新策略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汇报时间：2024-01-24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妇科疾病预防策略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妇科疾病早期发现与诊断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妇科疾病治疗与康复方案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患者教育与心理支持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妇科疾病是女性健康的重要威胁，通过预防与康复策略的实施，可以降低疾病发生率，提高女性整体健康水平。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提高女性健康水平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随着生活方式的改变和环境污染的加剧，妇科疾病发病率逐年上升，制定有效的预防与康复策略是应对这一挑战的关键。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应对妇科疾病挑战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不断更新和完善妇科疾病的预防与康复策略，有助于推动妇科医学领域的进步和发展。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推动妇科医学发展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常见类型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妇科疾病包括炎症、肿瘤、内分泌失调等多种类型，其中宫颈炎、盆腔炎、子宫肌瘤等较为常见。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妇科疾病的症状表现多样，包括月经异常、白带异常、腹部疼痛等，严重者可导致不孕、流产等后果。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妇科疾病的发病原因复杂，涉及生理、心理、社会环境和遗传等多方面因素。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妇科疾病概述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妇科疾病预防策略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每天清洗外阴，避免使用刺激性强的清洁剂和护理产品。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保持外阴清洁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穿着透气内裤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避免长时间久坐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选择棉质、透气性好的内裤，避免穿着紧身裤和化纤内裤。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长时间久坐容易导致盆腔充血，增加妇科疾病的风险，应适当起身活动。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生活习惯调整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833" r="18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均衡饮食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增加蛋白质摄入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适量增加鱼、肉、蛋、奶等优质蛋白质的摄入，提高身体免疫力。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多吃新鲜蔬菜和水果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蔬菜和水果富含维生素和矿物质，有助于维持身体正常生理功能。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控制糖分和脂肪摄入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过多摄入糖分和脂肪容易导致肥胖和内分泌失调，增加妇科疾病的风险。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每天保证7-8小时的充足睡眠，有助于身体恢复和免疫力提高。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保证充足睡眠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熬夜容易导致身体内分泌失调，增加妇科疾病的风险。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避免熬夜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每周进行3-5次适当运动，如散步、慢跑、瑜伽等，有助于改善身体机能和预防妇科疾病。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规律作息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了解性伴侣的健康状况，避免与有性传播疾病的人发生性行为。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注意性伴侣健康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正确使用安全套可以降低性传播疾病的风险。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经期性行为容易导致感染和子宫内膜异位症等妇科疾病，应避免在经期进行性行为。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避免经期性行为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避免不洁性行为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妇科疾病早期发现与诊断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包括月经不规律、经量过多或过少、绝经后出血等。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异常阴道出血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如白带增多、异味、颜色改变等。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白带异常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可能与盆腔炎症、子宫内膜异位症等有关。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下腹部疼痛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如乳房肿块、乳头溢液、乳房皮肤改变等。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乳房异常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5287" r="15287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常见症状识别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包括外阴、阴道、宫颈、子宫及附件的检查。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妇科检查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包括乳腺触诊、乳腺超声或乳腺X线摄影等。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乳腺检查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通过刮取宫颈细胞进行显微镜检查，以发现异常细胞。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宫颈细胞学检查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如血液激素检查、肿瘤标志物检测等。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定期体检与筛查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进一步检查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如需要，可进行影像学检查（如超声、CT、MRI等）、内镜检查（如宫腔镜、腹腔镜等）或组织病理学检查以明确诊断。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初步诊断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根据症状、体征及初步检查结果，医生可作出初步诊断。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结合患者病史、家族史、生活习惯等因素，对疾病进行综合评估，制定个性化治疗方案。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833" r="98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诊断方法及流程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https://d.book118.com/686030144040010053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2024-09-19T21:26:48.943</cp:lastPrinted>
  <dcterms:created xsi:type="dcterms:W3CDTF">2024-09-19T13:26:48Z</dcterms:created>
  <dcterms:modified xsi:type="dcterms:W3CDTF">2024-09-19T13:26:51Z</dcterms:modified>
</cp:coreProperties>
</file>