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6DEBD-29E1-4513-A21A-FE8E0A71E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45A83-0701-4249-AFD2-DF3A0266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EF49-0B66-4970-95FE-DC02BC43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76882-C654-4A3E-905E-1BD3A33A2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3A4F8-70BD-43D2-9061-7D8E2B4FB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026E91-D6F6-4299-A3E2-A897C70F1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B7930-9390-43B6-8088-808E76D8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99C90-80A1-4170-8B31-13F75C5EA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BCA56-9459-45B4-80FF-BB6CF1F1B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F9343-926D-48DE-B6E4-784F649C3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5D242-3224-41CC-BA45-36D861AE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113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预防脱水的护理PPT\n## 1.脱水的定义与原因分析\n### 1.1脱水的定义及其分类\n### 1.2脱水的主要原因及影响因素\n### 1.3脱水对健康的影响及并发症\n## 2.脱水症状的识别与评估\n### 2.1脱水症状的早期表现及识别方法\n### 2.2脱水程度的评估与分级\n### 2.3脱水症状的持续监测与记录\n## 3.预防脱水的护理措施\n### 3.1保持充足的水分摄入与合理饮水\n### 3.2调整饮食结构与食物选择\n### 3.3加强运动锻炼与提高身体机能\n## 4.脱水患者的护理方法与技巧\n### 4.1脱水患者的心理护理与关怀\n### 4.2脱水患者的舒适护理与休息\n### 4.3脱水患者的治疗护理与药物管理\n## 5.家庭与社区的脱水预防与支持\n### 5.1家庭预防脱水的环境与方法\n### 5.2社区脱水预防与健康教育\n### 5.3跨学科合作与脱水预防政策的制定与实施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预防脱水的护理PPT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脱水的定义与原因分析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脱水是指体内水分减少，导致体内水电解质平衡失调的状况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根据程度不同，脱水分为轻度、中度和重度脱水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轻度脱水：体重减少5%以下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中度脱水：体重减少5%至10%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重度脱水：体重减少10%以上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脱水的主要类型包括：等渗性脱水、低渗性脱水和高渗性脱水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等渗性脱水：血浆渗透压正常，水分和电解质丢失相当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低渗性脱水：血浆渗透压降低，水分丢失多于电解质丢失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高渗性脱水：血浆渗透压升高，电解质丢失多于水分丢失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脱水的定义及其分类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脱水的主要原因及影响因素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脱水的主要原因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摄入水分不足：如长时间不喝水、饮食结构不合理等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蒸发过多：如大量出汗、长时间暴露在高温环境中等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排泄过多：如腹泻、呕吐、利尿剂使用等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影响脱水的因素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年龄：儿童和老年人更容易出现脱水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健康状况：患有慢性病、免疫系统受损的人群更容易脱水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生活环境：气候炎热、干燥的地区更容易出现脱水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脱水对健康的影响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水分不足：导致皮肤干燥、口渴、乏力等症状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电解质失衡：影响心脏、神经、肌肉等器官功能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血液循环障碍：导致血压下降、心率加快等症状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脱水的并发症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酸中毒：脱水导致体内酸碱平衡失调，出现酸中毒症状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肾功能不全：脱水导致肾脏血流减少，影响肾功能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心功能不全：脱水导致心脏负担加重，出现心功能不全症状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脱水对健康的影响及并发症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脱水症状的识别与评估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脱水症状的早期表现及识别方法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脱水症状的早期表现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口渴：口渴是脱水的早期症状之一，需要注意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皮肤干燥：皮肤失去弹性，出现皱纹，可能是脱水的表现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尿量减少：尿量减少是脱水的典型症状，需要注意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识别脱水的方法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观察精神状态：脱水会导致精神萎靡、注意力不集中等症状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观察皮肤弹性：脱水会导致皮肤失去弹性，出现皱纹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观察尿量：脱水会导致尿量减少或颜色变深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脱水程度的评估方法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观察体重：体重减少是脱水的重要指标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观察精神状态：精神萎靡、注意力不集中等症状可能提示脱水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观察皮肤弹性：皮肤失去弹性可能提示脱水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脱水程度的分级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轻度脱水：体重减少5%以下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中度脱水：体重减少5%至10%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重度脱水：体重减少10%以上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脱水程度的评估与分级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持续监测脱水症状的方法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定时测量体重：每天早晨空腹测量体重，观察体重变化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记录尿量：每天记录尿量，观察尿量变化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观察精神状态：注意精神状态的变化，如萎靡、注意力不集中等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记录脱水症状的意义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有助于及时发现脱水问题，防止病情加重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有助于医生了解脱水状况，制定合适的治疗方案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脱水症状的持续监测与记录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预防脱水的护理措施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保持充足的水分摄入与合理饮水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保持充足的水分摄入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每天至少喝8杯水（约2000毫升）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在运动、出汗多、生病等特殊情况下适当增加水分摄入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合理饮水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避免一次喝太多水，分次少量饮水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选择温度适中的水，避免过热或过冷的水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优先选择白开水，避免含糖、碳酸饮料等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https://d.book118.com/686031130223010051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预防脱水的护理PPT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2024-09-17T21:27:13.309</cp:lastPrinted>
  <dcterms:created xsi:type="dcterms:W3CDTF">2024-09-17T13:27:13Z</dcterms:created>
  <dcterms:modified xsi:type="dcterms:W3CDTF">2024-09-17T13:27:15Z</dcterms:modified>
</cp:coreProperties>
</file>