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D99A3-C4A1-40D2-9B47-108EFC119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D0409-8039-4DAE-BBDC-F7FDE3AC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AF3E1-ADDE-48C5-89AA-6C26A3C5D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117C2-5E9C-47C3-8156-E5DAB3E56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41ACD-0D54-49E9-8232-F33B865AA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1E34FB-E1B2-43D2-8DDA-558852658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C5853-E308-4E79-986A-2D07D350D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6B1D7-C99E-49D5-8B24-06CD529D7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C4192-547A-45AF-A3A0-F20F4718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72BD8-58FF-4CD7-BAAB-B820F9F3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EEBC8-B7F0-4595-B992-C325D968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330421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环境友好型酒店管理与服务的实践与探索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环境友好型酒店概述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环境友好型服务探索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员工培训与环保意识提升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客户关系管理与绿色营销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环境友好型酒店评价标准与认证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全球气候变化和环境问题日益严重，促使各行各业关注可持续发展。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酒店业作为高能耗、高排放的行业之一，需要采取有效措施减少对环境的影响。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环境友好型酒店管理与服务旨在降低酒店运营过程中的环境成本，同时提高客户满意度和品牌形象。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环境友好型酒店发展较早，已形成一定规模和体系。研究重点在于低碳技术应用、节能减排、绿色客房等方面。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随着近年来可持续发展观念的普及，国内环境友好型酒店逐渐增多。研究主要集中在绿色酒店评价指标体系、低碳旅游等方面。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环境友好型酒店概述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环境友好型酒店是指采取环保理念进行建设和运营的酒店，旨在减少对环境的负面影响，实现可持续发展。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环境友好型酒店通常注重节能、减排、资源循环利用等方面，采用绿色建筑材料和节能设备，提供环保客房和服务，营造健康、舒适、自然的住宿环境。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通过宣传和教育活动，提高员工和客人的环保意识，共同推动环保事业的发展。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绿色采购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优先选择环保、可再生、无污染的供应商和产品，降低采购环节的环境影响。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对水资源、废弃物料等进行有效利用，提高资源利用效率。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节能措施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采用节能灯具、智能控制等节能技术和设备，降低能源消耗。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减少废弃物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实施垃圾分类、减少一次性用品使用等措施，降低废弃物产生。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环保理念在酒店业的应用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绿色管理实践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在采购过程中优先选择环保、可再生、可循环利用的材料，降低资源消耗和环境污染。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采购环保材料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607" r="226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绿色采购计划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对供应商进行环保评估，确保供应商符合绿色采购标准，从源头减少污染。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制定绿色采购计划，明确采购目标和实施方案，确保采购过程符合环保要求。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绿色采购策略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节能设备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采用节能型空调、照明、电梯等设备，降低能源消耗。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建立节能管理制度，加强能源使用监测和数据分析，提高能源利用效率。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减排措施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推行清洁能源，减少化石燃料的使用，降低温室气体排放。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实施垃圾分类制度，将可回收物、有害垃圾、厨余垃圾等分类投放。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对可回收物进行回收利用，减少资源浪费和环境污染。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合理处理不可回收垃圾，采用无害化处理技术，确保废弃物处置符合环保要求。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废弃物管理与回收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环境友好型服务探索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客房内安装节能空调、LED灯等节能设备，减少能源消耗。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总结词：提供环保、节能的客房设施和服务，减少对环境的影响。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使用环保材料制成的洗漱用品，如可降解塑料瓶、无磷洗衣粉等。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提供电子门锁、无纸化服务，减少纸张浪费。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绿色客房服务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绿色餐饮服务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总结词：提供健康、环保的餐饮选择，降低食物浪费和环境污染。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采用当地、有机食材，减少食物运输过程中的碳排放。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提供半份餐、打包服务，鼓励客人适量点餐，减少食物浪费。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提供电子化会议资料，减少纸质资料的印刷和分发。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鼓励与会者选择公共交通或低碳出行方式，减少车辆尾气排放。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使用节能、环保的会议设备，如LED显示屏、低能耗投影仪等。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总结词：提供环保、高效的会议和活动设施及服务，降低活动对环境的影响。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绿色会议与活动服务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https://d.book118.com/686033042103010042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2024-09-09T18:57:19.577</cp:lastPrinted>
  <dcterms:created xsi:type="dcterms:W3CDTF">2024-09-09T10:57:19Z</dcterms:created>
  <dcterms:modified xsi:type="dcterms:W3CDTF">2024-09-09T10:57:21Z</dcterms:modified>
</cp:coreProperties>
</file>